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media/image9.jpg" ContentType="image/png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0"/>
  </p:notesMasterIdLst>
  <p:sldIdLst>
    <p:sldId id="256" r:id="rId5"/>
    <p:sldId id="473" r:id="rId6"/>
    <p:sldId id="480" r:id="rId7"/>
    <p:sldId id="495" r:id="rId8"/>
    <p:sldId id="258" r:id="rId9"/>
    <p:sldId id="494" r:id="rId10"/>
    <p:sldId id="484" r:id="rId11"/>
    <p:sldId id="274" r:id="rId12"/>
    <p:sldId id="490" r:id="rId13"/>
    <p:sldId id="485" r:id="rId14"/>
    <p:sldId id="492" r:id="rId15"/>
    <p:sldId id="489" r:id="rId16"/>
    <p:sldId id="425" r:id="rId17"/>
    <p:sldId id="429" r:id="rId18"/>
    <p:sldId id="281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lliott, Tanya" initials="ET" lastIdx="10" clrIdx="0"/>
  <p:cmAuthor id="2" name="Sutphin, Michelle J." initials="SMJ" lastIdx="4" clrIdx="1">
    <p:extLst>
      <p:ext uri="{19B8F6BF-5375-455C-9EA6-DF929625EA0E}">
        <p15:presenceInfo xmlns:p15="http://schemas.microsoft.com/office/powerpoint/2012/main" userId="Sutphin, Michelle J." providerId="None"/>
      </p:ext>
    </p:extLst>
  </p:cmAuthor>
  <p:cmAuthor id="3" name="Sims, Heather (US) - CHQ" initials="SH(C" lastIdx="1" clrIdx="2">
    <p:extLst>
      <p:ext uri="{19B8F6BF-5375-455C-9EA6-DF929625EA0E}">
        <p15:presenceInfo xmlns:p15="http://schemas.microsoft.com/office/powerpoint/2012/main" userId="S::heather.sims@L3Harris.com::e65c8769-7aec-4e12-9ca3-041d0642c91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63B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38" autoAdjust="0"/>
    <p:restoredTop sz="95226" autoAdjust="0"/>
  </p:normalViewPr>
  <p:slideViewPr>
    <p:cSldViewPr snapToGrid="0">
      <p:cViewPr varScale="1">
        <p:scale>
          <a:sx n="110" d="100"/>
          <a:sy n="110" d="100"/>
        </p:scale>
        <p:origin x="108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92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ims, Heather (US) - CHQ" userId="e65c8769-7aec-4e12-9ca3-041d0642c91c" providerId="ADAL" clId="{6735E2AA-ADED-4CE5-8A14-2A9777EF58E0}"/>
    <pc:docChg chg="custSel modSld">
      <pc:chgData name="Sims, Heather (US) - CHQ" userId="e65c8769-7aec-4e12-9ca3-041d0642c91c" providerId="ADAL" clId="{6735E2AA-ADED-4CE5-8A14-2A9777EF58E0}" dt="2022-01-18T17:22:11.995" v="221" actId="207"/>
      <pc:docMkLst>
        <pc:docMk/>
      </pc:docMkLst>
      <pc:sldChg chg="modSp mod">
        <pc:chgData name="Sims, Heather (US) - CHQ" userId="e65c8769-7aec-4e12-9ca3-041d0642c91c" providerId="ADAL" clId="{6735E2AA-ADED-4CE5-8A14-2A9777EF58E0}" dt="2022-01-18T17:20:00.463" v="116" actId="20577"/>
        <pc:sldMkLst>
          <pc:docMk/>
          <pc:sldMk cId="1883044391" sldId="274"/>
        </pc:sldMkLst>
        <pc:spChg chg="mod">
          <ac:chgData name="Sims, Heather (US) - CHQ" userId="e65c8769-7aec-4e12-9ca3-041d0642c91c" providerId="ADAL" clId="{6735E2AA-ADED-4CE5-8A14-2A9777EF58E0}" dt="2022-01-18T17:20:00.463" v="116" actId="20577"/>
          <ac:spMkLst>
            <pc:docMk/>
            <pc:sldMk cId="1883044391" sldId="274"/>
            <ac:spMk id="3" creationId="{00000000-0000-0000-0000-000000000000}"/>
          </ac:spMkLst>
        </pc:spChg>
      </pc:sldChg>
      <pc:sldChg chg="modSp mod">
        <pc:chgData name="Sims, Heather (US) - CHQ" userId="e65c8769-7aec-4e12-9ca3-041d0642c91c" providerId="ADAL" clId="{6735E2AA-ADED-4CE5-8A14-2A9777EF58E0}" dt="2022-01-18T17:17:49.753" v="0" actId="13926"/>
        <pc:sldMkLst>
          <pc:docMk/>
          <pc:sldMk cId="4208101559" sldId="484"/>
        </pc:sldMkLst>
        <pc:spChg chg="mod">
          <ac:chgData name="Sims, Heather (US) - CHQ" userId="e65c8769-7aec-4e12-9ca3-041d0642c91c" providerId="ADAL" clId="{6735E2AA-ADED-4CE5-8A14-2A9777EF58E0}" dt="2022-01-18T17:17:49.753" v="0" actId="13926"/>
          <ac:spMkLst>
            <pc:docMk/>
            <pc:sldMk cId="4208101559" sldId="484"/>
            <ac:spMk id="3" creationId="{00000000-0000-0000-0000-000000000000}"/>
          </ac:spMkLst>
        </pc:spChg>
      </pc:sldChg>
      <pc:sldChg chg="modSp mod">
        <pc:chgData name="Sims, Heather (US) - CHQ" userId="e65c8769-7aec-4e12-9ca3-041d0642c91c" providerId="ADAL" clId="{6735E2AA-ADED-4CE5-8A14-2A9777EF58E0}" dt="2022-01-18T17:21:09.661" v="217" actId="20577"/>
        <pc:sldMkLst>
          <pc:docMk/>
          <pc:sldMk cId="2526549915" sldId="489"/>
        </pc:sldMkLst>
        <pc:spChg chg="mod">
          <ac:chgData name="Sims, Heather (US) - CHQ" userId="e65c8769-7aec-4e12-9ca3-041d0642c91c" providerId="ADAL" clId="{6735E2AA-ADED-4CE5-8A14-2A9777EF58E0}" dt="2022-01-18T17:21:09.661" v="217" actId="20577"/>
          <ac:spMkLst>
            <pc:docMk/>
            <pc:sldMk cId="2526549915" sldId="489"/>
            <ac:spMk id="6" creationId="{49103149-D4B7-402F-ADBF-5211C5722449}"/>
          </ac:spMkLst>
        </pc:spChg>
      </pc:sldChg>
      <pc:sldChg chg="modSp mod">
        <pc:chgData name="Sims, Heather (US) - CHQ" userId="e65c8769-7aec-4e12-9ca3-041d0642c91c" providerId="ADAL" clId="{6735E2AA-ADED-4CE5-8A14-2A9777EF58E0}" dt="2022-01-18T17:22:11.995" v="221" actId="207"/>
        <pc:sldMkLst>
          <pc:docMk/>
          <pc:sldMk cId="1013548383" sldId="490"/>
        </pc:sldMkLst>
        <pc:spChg chg="mod">
          <ac:chgData name="Sims, Heather (US) - CHQ" userId="e65c8769-7aec-4e12-9ca3-041d0642c91c" providerId="ADAL" clId="{6735E2AA-ADED-4CE5-8A14-2A9777EF58E0}" dt="2022-01-18T17:22:11.995" v="221" actId="207"/>
          <ac:spMkLst>
            <pc:docMk/>
            <pc:sldMk cId="1013548383" sldId="490"/>
            <ac:spMk id="5" creationId="{692357ED-6938-4B85-A775-37AB7BABF3DE}"/>
          </ac:spMkLst>
        </pc:spChg>
      </pc:sldChg>
    </pc:docChg>
  </pc:docChgLst>
</pc:chgInfo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fif"/><Relationship Id="rId1" Type="http://schemas.openxmlformats.org/officeDocument/2006/relationships/image" Target="../media/image4.jfif"/><Relationship Id="rId5" Type="http://schemas.openxmlformats.org/officeDocument/2006/relationships/image" Target="../media/image8.png"/><Relationship Id="rId4" Type="http://schemas.openxmlformats.org/officeDocument/2006/relationships/image" Target="../media/image7.jfif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fif"/><Relationship Id="rId1" Type="http://schemas.openxmlformats.org/officeDocument/2006/relationships/image" Target="../media/image4.jfif"/><Relationship Id="rId5" Type="http://schemas.openxmlformats.org/officeDocument/2006/relationships/image" Target="../media/image8.png"/><Relationship Id="rId4" Type="http://schemas.openxmlformats.org/officeDocument/2006/relationships/image" Target="../media/image7.jfif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417D9A-9DF1-4096-86B4-226E1B2DC01D}" type="doc">
      <dgm:prSet loTypeId="urn:microsoft.com/office/officeart/2005/8/layout/pyramid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4448987-EABC-4C10-BA1F-533EBA2D966A}">
      <dgm:prSet phldrT="[Text]" custT="1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n-US" sz="1600" b="1" baseline="0" dirty="0"/>
            <a:t>Increased Engagements w/Industry, Gov’t and Congressional</a:t>
          </a:r>
        </a:p>
      </dgm:t>
    </dgm:pt>
    <dgm:pt modelId="{9C253762-DBFC-4D7A-8E06-5F8F90D08F3B}" type="parTrans" cxnId="{A6A5862B-408B-477D-9C8D-D9AFE5C09A7F}">
      <dgm:prSet/>
      <dgm:spPr/>
      <dgm:t>
        <a:bodyPr/>
        <a:lstStyle/>
        <a:p>
          <a:endParaRPr lang="en-US"/>
        </a:p>
      </dgm:t>
    </dgm:pt>
    <dgm:pt modelId="{B1AA0AB7-01A8-4C6C-8F92-D9B669DCBB59}" type="sibTrans" cxnId="{A6A5862B-408B-477D-9C8D-D9AFE5C09A7F}">
      <dgm:prSet/>
      <dgm:spPr/>
      <dgm:t>
        <a:bodyPr/>
        <a:lstStyle/>
        <a:p>
          <a:endParaRPr lang="en-US"/>
        </a:p>
      </dgm:t>
    </dgm:pt>
    <dgm:pt modelId="{4DA8FDEF-67FF-48DC-8180-4FE1D57C8E25}">
      <dgm:prSet phldrT="[Text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n-US" sz="1600" b="1" dirty="0"/>
            <a:t>Challenging Agencies that Are  Creating Policy </a:t>
          </a:r>
        </a:p>
      </dgm:t>
    </dgm:pt>
    <dgm:pt modelId="{5A75D4AE-C832-4E7F-8FF6-4DAE3A900121}" type="parTrans" cxnId="{5C76CD13-6021-48E8-98AF-9C6748D58B2E}">
      <dgm:prSet/>
      <dgm:spPr/>
      <dgm:t>
        <a:bodyPr/>
        <a:lstStyle/>
        <a:p>
          <a:endParaRPr lang="en-US"/>
        </a:p>
      </dgm:t>
    </dgm:pt>
    <dgm:pt modelId="{315E488B-4C7B-42F0-B4DC-4F7FC6D7BCDD}" type="sibTrans" cxnId="{5C76CD13-6021-48E8-98AF-9C6748D58B2E}">
      <dgm:prSet/>
      <dgm:spPr/>
      <dgm:t>
        <a:bodyPr/>
        <a:lstStyle/>
        <a:p>
          <a:endParaRPr lang="en-US"/>
        </a:p>
      </dgm:t>
    </dgm:pt>
    <dgm:pt modelId="{06183B9A-AB03-4F5B-BEE9-94B9FCDCFD38}">
      <dgm:prSet phldrT="[Text]" custT="1"/>
      <dgm:spPr/>
      <dgm:t>
        <a:bodyPr/>
        <a:lstStyle/>
        <a:p>
          <a:r>
            <a:rPr lang="en-US" sz="1600" b="1" dirty="0"/>
            <a:t>Defined &amp;  Formalized Industry NISPPAC </a:t>
          </a:r>
          <a:r>
            <a:rPr lang="en-US" sz="1500" b="1" dirty="0"/>
            <a:t>Representation</a:t>
          </a:r>
        </a:p>
      </dgm:t>
    </dgm:pt>
    <dgm:pt modelId="{42DC065A-A47C-457E-9D11-64CFC50491A0}" type="parTrans" cxnId="{5B3FB535-F571-45E7-8FBA-907C9216BF9B}">
      <dgm:prSet/>
      <dgm:spPr/>
      <dgm:t>
        <a:bodyPr/>
        <a:lstStyle/>
        <a:p>
          <a:endParaRPr lang="en-US"/>
        </a:p>
      </dgm:t>
    </dgm:pt>
    <dgm:pt modelId="{0D8FBC15-5C63-4FFA-85AC-511F05B60DB5}" type="sibTrans" cxnId="{5B3FB535-F571-45E7-8FBA-907C9216BF9B}">
      <dgm:prSet/>
      <dgm:spPr/>
      <dgm:t>
        <a:bodyPr/>
        <a:lstStyle/>
        <a:p>
          <a:endParaRPr lang="en-US"/>
        </a:p>
      </dgm:t>
    </dgm:pt>
    <dgm:pt modelId="{875CBCAA-8270-4376-A3D0-ADBB1E35B1AF}">
      <dgm:prSet phldrT="[Text]" custT="1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en-US" sz="1600" b="1" dirty="0"/>
            <a:t>Reviewed and Implemented New and Existing Policy </a:t>
          </a:r>
        </a:p>
      </dgm:t>
    </dgm:pt>
    <dgm:pt modelId="{278D186D-77CD-4D1B-8937-D930FCB74D03}" type="parTrans" cxnId="{390AF78B-7A71-4ADD-BC09-4D9C9235182C}">
      <dgm:prSet/>
      <dgm:spPr/>
      <dgm:t>
        <a:bodyPr/>
        <a:lstStyle/>
        <a:p>
          <a:endParaRPr lang="en-US"/>
        </a:p>
      </dgm:t>
    </dgm:pt>
    <dgm:pt modelId="{1A4352B8-D7A7-4F9A-85B8-32D96451513D}" type="sibTrans" cxnId="{390AF78B-7A71-4ADD-BC09-4D9C9235182C}">
      <dgm:prSet/>
      <dgm:spPr/>
      <dgm:t>
        <a:bodyPr/>
        <a:lstStyle/>
        <a:p>
          <a:endParaRPr lang="en-US"/>
        </a:p>
      </dgm:t>
    </dgm:pt>
    <dgm:pt modelId="{CB1A48A8-94AE-4E3F-8A46-E920D8AB7340}" type="pres">
      <dgm:prSet presAssocID="{66417D9A-9DF1-4096-86B4-226E1B2DC01D}" presName="compositeShape" presStyleCnt="0">
        <dgm:presLayoutVars>
          <dgm:chMax val="9"/>
          <dgm:dir/>
          <dgm:resizeHandles val="exact"/>
        </dgm:presLayoutVars>
      </dgm:prSet>
      <dgm:spPr/>
    </dgm:pt>
    <dgm:pt modelId="{A9F7CC6A-F24B-4831-A7C8-A5C981634B02}" type="pres">
      <dgm:prSet presAssocID="{66417D9A-9DF1-4096-86B4-226E1B2DC01D}" presName="triangle1" presStyleLbl="node1" presStyleIdx="0" presStyleCnt="4">
        <dgm:presLayoutVars>
          <dgm:bulletEnabled val="1"/>
        </dgm:presLayoutVars>
      </dgm:prSet>
      <dgm:spPr/>
    </dgm:pt>
    <dgm:pt modelId="{479A57FB-3CA4-44E6-BD1A-2DD4FFBAA182}" type="pres">
      <dgm:prSet presAssocID="{66417D9A-9DF1-4096-86B4-226E1B2DC01D}" presName="triangle2" presStyleLbl="node1" presStyleIdx="1" presStyleCnt="4">
        <dgm:presLayoutVars>
          <dgm:bulletEnabled val="1"/>
        </dgm:presLayoutVars>
      </dgm:prSet>
      <dgm:spPr/>
    </dgm:pt>
    <dgm:pt modelId="{E952C50A-359D-4DDC-B735-1D3CD3EC4677}" type="pres">
      <dgm:prSet presAssocID="{66417D9A-9DF1-4096-86B4-226E1B2DC01D}" presName="triangle3" presStyleLbl="node1" presStyleIdx="2" presStyleCnt="4" custScaleX="97957" custScaleY="100726">
        <dgm:presLayoutVars>
          <dgm:bulletEnabled val="1"/>
        </dgm:presLayoutVars>
      </dgm:prSet>
      <dgm:spPr/>
    </dgm:pt>
    <dgm:pt modelId="{3FC00375-96F3-468E-B003-4FDA4454999A}" type="pres">
      <dgm:prSet presAssocID="{66417D9A-9DF1-4096-86B4-226E1B2DC01D}" presName="triangle4" presStyleLbl="node1" presStyleIdx="3" presStyleCnt="4">
        <dgm:presLayoutVars>
          <dgm:bulletEnabled val="1"/>
        </dgm:presLayoutVars>
      </dgm:prSet>
      <dgm:spPr/>
    </dgm:pt>
  </dgm:ptLst>
  <dgm:cxnLst>
    <dgm:cxn modelId="{3E992D04-D099-4A80-8BE5-8018069B5E86}" type="presOf" srcId="{4DA8FDEF-67FF-48DC-8180-4FE1D57C8E25}" destId="{479A57FB-3CA4-44E6-BD1A-2DD4FFBAA182}" srcOrd="0" destOrd="0" presId="urn:microsoft.com/office/officeart/2005/8/layout/pyramid4"/>
    <dgm:cxn modelId="{5C76CD13-6021-48E8-98AF-9C6748D58B2E}" srcId="{66417D9A-9DF1-4096-86B4-226E1B2DC01D}" destId="{4DA8FDEF-67FF-48DC-8180-4FE1D57C8E25}" srcOrd="1" destOrd="0" parTransId="{5A75D4AE-C832-4E7F-8FF6-4DAE3A900121}" sibTransId="{315E488B-4C7B-42F0-B4DC-4F7FC6D7BCDD}"/>
    <dgm:cxn modelId="{A6A5862B-408B-477D-9C8D-D9AFE5C09A7F}" srcId="{66417D9A-9DF1-4096-86B4-226E1B2DC01D}" destId="{34448987-EABC-4C10-BA1F-533EBA2D966A}" srcOrd="0" destOrd="0" parTransId="{9C253762-DBFC-4D7A-8E06-5F8F90D08F3B}" sibTransId="{B1AA0AB7-01A8-4C6C-8F92-D9B669DCBB59}"/>
    <dgm:cxn modelId="{5B3FB535-F571-45E7-8FBA-907C9216BF9B}" srcId="{66417D9A-9DF1-4096-86B4-226E1B2DC01D}" destId="{06183B9A-AB03-4F5B-BEE9-94B9FCDCFD38}" srcOrd="2" destOrd="0" parTransId="{42DC065A-A47C-457E-9D11-64CFC50491A0}" sibTransId="{0D8FBC15-5C63-4FFA-85AC-511F05B60DB5}"/>
    <dgm:cxn modelId="{390AF78B-7A71-4ADD-BC09-4D9C9235182C}" srcId="{66417D9A-9DF1-4096-86B4-226E1B2DC01D}" destId="{875CBCAA-8270-4376-A3D0-ADBB1E35B1AF}" srcOrd="3" destOrd="0" parTransId="{278D186D-77CD-4D1B-8937-D930FCB74D03}" sibTransId="{1A4352B8-D7A7-4F9A-85B8-32D96451513D}"/>
    <dgm:cxn modelId="{F8E0ADB0-DF5F-4351-BD3D-73928799CBC7}" type="presOf" srcId="{66417D9A-9DF1-4096-86B4-226E1B2DC01D}" destId="{CB1A48A8-94AE-4E3F-8A46-E920D8AB7340}" srcOrd="0" destOrd="0" presId="urn:microsoft.com/office/officeart/2005/8/layout/pyramid4"/>
    <dgm:cxn modelId="{E5F674BC-5985-4418-84EC-182BABC35AE0}" type="presOf" srcId="{875CBCAA-8270-4376-A3D0-ADBB1E35B1AF}" destId="{3FC00375-96F3-468E-B003-4FDA4454999A}" srcOrd="0" destOrd="0" presId="urn:microsoft.com/office/officeart/2005/8/layout/pyramid4"/>
    <dgm:cxn modelId="{F24BCCDD-1A6E-4920-9C2D-AD64B2B9E27F}" type="presOf" srcId="{34448987-EABC-4C10-BA1F-533EBA2D966A}" destId="{A9F7CC6A-F24B-4831-A7C8-A5C981634B02}" srcOrd="0" destOrd="0" presId="urn:microsoft.com/office/officeart/2005/8/layout/pyramid4"/>
    <dgm:cxn modelId="{07D5AEF2-2EE1-4280-87C8-40DEDCE51510}" type="presOf" srcId="{06183B9A-AB03-4F5B-BEE9-94B9FCDCFD38}" destId="{E952C50A-359D-4DDC-B735-1D3CD3EC4677}" srcOrd="0" destOrd="0" presId="urn:microsoft.com/office/officeart/2005/8/layout/pyramid4"/>
    <dgm:cxn modelId="{F371C5FC-95A7-4DC6-B5A4-7646DD41C54E}" type="presParOf" srcId="{CB1A48A8-94AE-4E3F-8A46-E920D8AB7340}" destId="{A9F7CC6A-F24B-4831-A7C8-A5C981634B02}" srcOrd="0" destOrd="0" presId="urn:microsoft.com/office/officeart/2005/8/layout/pyramid4"/>
    <dgm:cxn modelId="{9FF336EA-70A2-4B16-85B9-3BC9F940BC24}" type="presParOf" srcId="{CB1A48A8-94AE-4E3F-8A46-E920D8AB7340}" destId="{479A57FB-3CA4-44E6-BD1A-2DD4FFBAA182}" srcOrd="1" destOrd="0" presId="urn:microsoft.com/office/officeart/2005/8/layout/pyramid4"/>
    <dgm:cxn modelId="{63EB568D-6B3E-46DE-BD82-8E2D0218F6F6}" type="presParOf" srcId="{CB1A48A8-94AE-4E3F-8A46-E920D8AB7340}" destId="{E952C50A-359D-4DDC-B735-1D3CD3EC4677}" srcOrd="2" destOrd="0" presId="urn:microsoft.com/office/officeart/2005/8/layout/pyramid4"/>
    <dgm:cxn modelId="{1B4D5959-8941-4905-9F6A-59B14BB97322}" type="presParOf" srcId="{CB1A48A8-94AE-4E3F-8A46-E920D8AB7340}" destId="{3FC00375-96F3-468E-B003-4FDA4454999A}" srcOrd="3" destOrd="0" presId="urn:microsoft.com/office/officeart/2005/8/layout/pyramid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6F6E824-1653-4934-90DF-12BB09AAA980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4E5EB20-08EF-4208-B62A-5ED03DC55302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sz="1600" b="1" dirty="0"/>
            <a:t>TWF 2.0</a:t>
          </a:r>
        </a:p>
      </dgm:t>
    </dgm:pt>
    <dgm:pt modelId="{CBFDE9C2-52CB-4D10-BCA6-2A60E49EA1CF}" type="parTrans" cxnId="{089B2FFE-D15F-4B0E-ABD6-00A2E935AB24}">
      <dgm:prSet/>
      <dgm:spPr/>
      <dgm:t>
        <a:bodyPr/>
        <a:lstStyle/>
        <a:p>
          <a:endParaRPr lang="en-US"/>
        </a:p>
      </dgm:t>
    </dgm:pt>
    <dgm:pt modelId="{BD408788-E211-4E19-8C1A-275ABCF39E86}" type="sibTrans" cxnId="{089B2FFE-D15F-4B0E-ABD6-00A2E935AB24}">
      <dgm:prSet/>
      <dgm:spPr>
        <a:ln>
          <a:solidFill>
            <a:srgbClr val="00B050"/>
          </a:solidFill>
        </a:ln>
      </dgm:spPr>
      <dgm:t>
        <a:bodyPr/>
        <a:lstStyle/>
        <a:p>
          <a:endParaRPr lang="en-US"/>
        </a:p>
      </dgm:t>
    </dgm:pt>
    <dgm:pt modelId="{A314833C-BF46-448B-B017-555A964DB09B}">
      <dgm:prSet phldrT="[Text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sz="1600" b="1" dirty="0"/>
            <a:t>CUI/CMMC</a:t>
          </a:r>
        </a:p>
      </dgm:t>
    </dgm:pt>
    <dgm:pt modelId="{A9239DAB-065A-4BF0-858E-087CCA6B9CFA}" type="parTrans" cxnId="{7F032763-29E8-4422-9D4B-1EE0A7F7DCB0}">
      <dgm:prSet/>
      <dgm:spPr/>
      <dgm:t>
        <a:bodyPr/>
        <a:lstStyle/>
        <a:p>
          <a:endParaRPr lang="en-US"/>
        </a:p>
      </dgm:t>
    </dgm:pt>
    <dgm:pt modelId="{01CF9A40-2D5C-490F-820B-A08480DF05F6}" type="sibTrans" cxnId="{7F032763-29E8-4422-9D4B-1EE0A7F7DCB0}">
      <dgm:prSet/>
      <dgm:spPr>
        <a:ln>
          <a:solidFill>
            <a:srgbClr val="00B050"/>
          </a:solidFill>
        </a:ln>
      </dgm:spPr>
      <dgm:t>
        <a:bodyPr/>
        <a:lstStyle/>
        <a:p>
          <a:endParaRPr lang="en-US"/>
        </a:p>
      </dgm:t>
    </dgm:pt>
    <dgm:pt modelId="{671314B3-3B19-4F29-8AD0-54E0AE18F0B7}">
      <dgm:prSet phldrT="[Text]"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US" sz="1600" b="1" dirty="0"/>
            <a:t>RMF</a:t>
          </a:r>
        </a:p>
      </dgm:t>
    </dgm:pt>
    <dgm:pt modelId="{3356CB61-FD8C-4E80-B347-DB5FA042A548}" type="parTrans" cxnId="{B6CCB212-153A-449A-987A-22293FC620CB}">
      <dgm:prSet/>
      <dgm:spPr/>
      <dgm:t>
        <a:bodyPr/>
        <a:lstStyle/>
        <a:p>
          <a:endParaRPr lang="en-US"/>
        </a:p>
      </dgm:t>
    </dgm:pt>
    <dgm:pt modelId="{7009C0FF-4741-464F-871D-E9D6B66065EB}" type="sibTrans" cxnId="{B6CCB212-153A-449A-987A-22293FC620CB}">
      <dgm:prSet/>
      <dgm:spPr>
        <a:ln>
          <a:solidFill>
            <a:srgbClr val="00B050"/>
          </a:solidFill>
        </a:ln>
      </dgm:spPr>
      <dgm:t>
        <a:bodyPr/>
        <a:lstStyle/>
        <a:p>
          <a:endParaRPr lang="en-US"/>
        </a:p>
      </dgm:t>
    </dgm:pt>
    <dgm:pt modelId="{B61F7409-3275-4877-BB9B-2C2AFC3F7467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sz="1600" b="1" dirty="0"/>
            <a:t>NISP Systems</a:t>
          </a:r>
        </a:p>
      </dgm:t>
    </dgm:pt>
    <dgm:pt modelId="{B5583C45-7C48-4C6B-91D2-56419B131823}" type="parTrans" cxnId="{9613B316-40AC-45E7-93A6-34FE59E2D528}">
      <dgm:prSet/>
      <dgm:spPr/>
      <dgm:t>
        <a:bodyPr/>
        <a:lstStyle/>
        <a:p>
          <a:endParaRPr lang="en-US"/>
        </a:p>
      </dgm:t>
    </dgm:pt>
    <dgm:pt modelId="{DDB8CCA4-9013-444F-B188-2897F4A89565}" type="sibTrans" cxnId="{9613B316-40AC-45E7-93A6-34FE59E2D528}">
      <dgm:prSet/>
      <dgm:spPr>
        <a:ln>
          <a:solidFill>
            <a:srgbClr val="00B050"/>
          </a:solidFill>
        </a:ln>
      </dgm:spPr>
      <dgm:t>
        <a:bodyPr/>
        <a:lstStyle/>
        <a:p>
          <a:endParaRPr lang="en-US"/>
        </a:p>
      </dgm:t>
    </dgm:pt>
    <dgm:pt modelId="{D1B1E5C0-C166-446A-8DAC-12AA707B55CD}">
      <dgm:prSet phldrT="[Text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sz="1600" b="1" dirty="0"/>
            <a:t>CSA Processes/</a:t>
          </a:r>
        </a:p>
        <a:p>
          <a:r>
            <a:rPr lang="en-US" sz="1600" b="1" dirty="0"/>
            <a:t>Guidance </a:t>
          </a:r>
        </a:p>
      </dgm:t>
    </dgm:pt>
    <dgm:pt modelId="{CAF7ADF3-B900-4B85-BB51-CD0970E288A0}" type="parTrans" cxnId="{267692EE-2E93-49DF-8D8A-04E4DE270130}">
      <dgm:prSet/>
      <dgm:spPr/>
      <dgm:t>
        <a:bodyPr/>
        <a:lstStyle/>
        <a:p>
          <a:endParaRPr lang="en-US"/>
        </a:p>
      </dgm:t>
    </dgm:pt>
    <dgm:pt modelId="{54916472-A637-48E7-AE54-22F736C4B255}" type="sibTrans" cxnId="{267692EE-2E93-49DF-8D8A-04E4DE270130}">
      <dgm:prSet/>
      <dgm:spPr>
        <a:ln>
          <a:solidFill>
            <a:srgbClr val="00B050"/>
          </a:solidFill>
        </a:ln>
      </dgm:spPr>
      <dgm:t>
        <a:bodyPr/>
        <a:lstStyle/>
        <a:p>
          <a:endParaRPr lang="en-US"/>
        </a:p>
      </dgm:t>
    </dgm:pt>
    <dgm:pt modelId="{43A54F1C-464A-4872-A59F-DB4D73D0D9AD}" type="pres">
      <dgm:prSet presAssocID="{E6F6E824-1653-4934-90DF-12BB09AAA980}" presName="Name0" presStyleCnt="0">
        <dgm:presLayoutVars>
          <dgm:dir/>
          <dgm:resizeHandles val="exact"/>
        </dgm:presLayoutVars>
      </dgm:prSet>
      <dgm:spPr/>
    </dgm:pt>
    <dgm:pt modelId="{8C4E1C5E-087F-4794-87B2-08BD369DB72B}" type="pres">
      <dgm:prSet presAssocID="{E6F6E824-1653-4934-90DF-12BB09AAA980}" presName="fgShape" presStyleLbl="fgShp" presStyleIdx="0" presStyleCnt="1" custLinFactNeighborX="0" custLinFactNeighborY="-88499"/>
      <dgm:spPr/>
    </dgm:pt>
    <dgm:pt modelId="{E0BA386D-1C90-47E1-9D50-65147DA7FB3E}" type="pres">
      <dgm:prSet presAssocID="{E6F6E824-1653-4934-90DF-12BB09AAA980}" presName="linComp" presStyleCnt="0"/>
      <dgm:spPr/>
    </dgm:pt>
    <dgm:pt modelId="{F477F800-A7DE-45F9-B6D5-466A28840656}" type="pres">
      <dgm:prSet presAssocID="{B4E5EB20-08EF-4208-B62A-5ED03DC55302}" presName="compNode" presStyleCnt="0"/>
      <dgm:spPr/>
    </dgm:pt>
    <dgm:pt modelId="{6E7BF6FC-08F0-44E3-BF49-A41834B40D7F}" type="pres">
      <dgm:prSet presAssocID="{B4E5EB20-08EF-4208-B62A-5ED03DC55302}" presName="bkgdShape" presStyleLbl="node1" presStyleIdx="0" presStyleCnt="5"/>
      <dgm:spPr/>
    </dgm:pt>
    <dgm:pt modelId="{D868ADD7-AB44-434B-847C-72B3F815FA8C}" type="pres">
      <dgm:prSet presAssocID="{B4E5EB20-08EF-4208-B62A-5ED03DC55302}" presName="nodeTx" presStyleLbl="node1" presStyleIdx="0" presStyleCnt="5">
        <dgm:presLayoutVars>
          <dgm:bulletEnabled val="1"/>
        </dgm:presLayoutVars>
      </dgm:prSet>
      <dgm:spPr/>
    </dgm:pt>
    <dgm:pt modelId="{73922C6E-4FC0-4523-8CF8-15FB258B1DBC}" type="pres">
      <dgm:prSet presAssocID="{B4E5EB20-08EF-4208-B62A-5ED03DC55302}" presName="invisiNode" presStyleLbl="node1" presStyleIdx="0" presStyleCnt="5"/>
      <dgm:spPr/>
    </dgm:pt>
    <dgm:pt modelId="{BBABFFBF-ED81-46D4-8766-62BF6CAF8CA4}" type="pres">
      <dgm:prSet presAssocID="{B4E5EB20-08EF-4208-B62A-5ED03DC55302}" presName="imagNode" presStyleLbl="fgImgPlace1" presStyleIdx="0" presStyleCnt="5" custLinFactNeighborX="-5200" custLinFactNeighborY="-2789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90F85D70-52C6-4249-8159-E85D2EA51A86}" type="pres">
      <dgm:prSet presAssocID="{BD408788-E211-4E19-8C1A-275ABCF39E86}" presName="sibTrans" presStyleLbl="sibTrans2D1" presStyleIdx="0" presStyleCnt="0"/>
      <dgm:spPr/>
    </dgm:pt>
    <dgm:pt modelId="{C4E77035-30D2-4ACD-B6A2-97DD49420AF7}" type="pres">
      <dgm:prSet presAssocID="{A314833C-BF46-448B-B017-555A964DB09B}" presName="compNode" presStyleCnt="0"/>
      <dgm:spPr/>
    </dgm:pt>
    <dgm:pt modelId="{143AB4DD-296E-46FD-B9CC-DFAEDAC932B9}" type="pres">
      <dgm:prSet presAssocID="{A314833C-BF46-448B-B017-555A964DB09B}" presName="bkgdShape" presStyleLbl="node1" presStyleIdx="1" presStyleCnt="5"/>
      <dgm:spPr/>
    </dgm:pt>
    <dgm:pt modelId="{988DA9A8-D5BC-4190-A278-39ECAE111791}" type="pres">
      <dgm:prSet presAssocID="{A314833C-BF46-448B-B017-555A964DB09B}" presName="nodeTx" presStyleLbl="node1" presStyleIdx="1" presStyleCnt="5">
        <dgm:presLayoutVars>
          <dgm:bulletEnabled val="1"/>
        </dgm:presLayoutVars>
      </dgm:prSet>
      <dgm:spPr/>
    </dgm:pt>
    <dgm:pt modelId="{CF43476D-CC2C-4BA4-A4CC-5216DCB21EC1}" type="pres">
      <dgm:prSet presAssocID="{A314833C-BF46-448B-B017-555A964DB09B}" presName="invisiNode" presStyleLbl="node1" presStyleIdx="1" presStyleCnt="5"/>
      <dgm:spPr/>
    </dgm:pt>
    <dgm:pt modelId="{675853BB-9E0A-44A4-929F-CE7A8496006C}" type="pres">
      <dgm:prSet presAssocID="{A314833C-BF46-448B-B017-555A964DB09B}" presName="imagNode" presStyleLbl="fgImgPlace1" presStyleIdx="1" presStyleCnt="5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2000" r="-42000"/>
          </a:stretch>
        </a:blipFill>
      </dgm:spPr>
    </dgm:pt>
    <dgm:pt modelId="{3BB5CE4E-B7BB-4056-87F8-D675CCF38377}" type="pres">
      <dgm:prSet presAssocID="{01CF9A40-2D5C-490F-820B-A08480DF05F6}" presName="sibTrans" presStyleLbl="sibTrans2D1" presStyleIdx="0" presStyleCnt="0"/>
      <dgm:spPr/>
    </dgm:pt>
    <dgm:pt modelId="{F20096AC-5CEE-4931-BE1E-8136FE6F497B}" type="pres">
      <dgm:prSet presAssocID="{671314B3-3B19-4F29-8AD0-54E0AE18F0B7}" presName="compNode" presStyleCnt="0"/>
      <dgm:spPr/>
    </dgm:pt>
    <dgm:pt modelId="{9EAD96F4-D1B4-4F51-93C1-B16D75B1477F}" type="pres">
      <dgm:prSet presAssocID="{671314B3-3B19-4F29-8AD0-54E0AE18F0B7}" presName="bkgdShape" presStyleLbl="node1" presStyleIdx="2" presStyleCnt="5"/>
      <dgm:spPr/>
    </dgm:pt>
    <dgm:pt modelId="{0C2F44A9-92DB-43D8-BF97-2574E6EB3ECA}" type="pres">
      <dgm:prSet presAssocID="{671314B3-3B19-4F29-8AD0-54E0AE18F0B7}" presName="nodeTx" presStyleLbl="node1" presStyleIdx="2" presStyleCnt="5">
        <dgm:presLayoutVars>
          <dgm:bulletEnabled val="1"/>
        </dgm:presLayoutVars>
      </dgm:prSet>
      <dgm:spPr/>
    </dgm:pt>
    <dgm:pt modelId="{A88FA2C2-4EB5-4CA2-AB58-8D15AE312ADC}" type="pres">
      <dgm:prSet presAssocID="{671314B3-3B19-4F29-8AD0-54E0AE18F0B7}" presName="invisiNode" presStyleLbl="node1" presStyleIdx="2" presStyleCnt="5"/>
      <dgm:spPr/>
    </dgm:pt>
    <dgm:pt modelId="{85EEE15B-980A-46EA-B5F3-5B2ADEB0008B}" type="pres">
      <dgm:prSet presAssocID="{671314B3-3B19-4F29-8AD0-54E0AE18F0B7}" presName="imagNode" presStyleLbl="fgImgPlace1" presStyleIdx="2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B00C2CF8-A1CD-4503-A1DD-97C35F8FA196}" type="pres">
      <dgm:prSet presAssocID="{7009C0FF-4741-464F-871D-E9D6B66065EB}" presName="sibTrans" presStyleLbl="sibTrans2D1" presStyleIdx="0" presStyleCnt="0"/>
      <dgm:spPr/>
    </dgm:pt>
    <dgm:pt modelId="{B5AFE7F4-17D1-43FE-B555-75CCDB15DC8A}" type="pres">
      <dgm:prSet presAssocID="{B61F7409-3275-4877-BB9B-2C2AFC3F7467}" presName="compNode" presStyleCnt="0"/>
      <dgm:spPr/>
    </dgm:pt>
    <dgm:pt modelId="{5B516891-0D51-473F-9E51-A9C5E2EBA9FA}" type="pres">
      <dgm:prSet presAssocID="{B61F7409-3275-4877-BB9B-2C2AFC3F7467}" presName="bkgdShape" presStyleLbl="node1" presStyleIdx="3" presStyleCnt="5" custLinFactNeighborX="1512" custLinFactNeighborY="-1322"/>
      <dgm:spPr/>
    </dgm:pt>
    <dgm:pt modelId="{BB5C689A-3514-4662-90E3-E0ADD47B12DA}" type="pres">
      <dgm:prSet presAssocID="{B61F7409-3275-4877-BB9B-2C2AFC3F7467}" presName="nodeTx" presStyleLbl="node1" presStyleIdx="3" presStyleCnt="5">
        <dgm:presLayoutVars>
          <dgm:bulletEnabled val="1"/>
        </dgm:presLayoutVars>
      </dgm:prSet>
      <dgm:spPr/>
    </dgm:pt>
    <dgm:pt modelId="{8698239E-9BA2-439F-B5A7-3A7BAB7D26A3}" type="pres">
      <dgm:prSet presAssocID="{B61F7409-3275-4877-BB9B-2C2AFC3F7467}" presName="invisiNode" presStyleLbl="node1" presStyleIdx="3" presStyleCnt="5"/>
      <dgm:spPr/>
    </dgm:pt>
    <dgm:pt modelId="{998A32CC-1BE5-4263-A6BA-C0799A923A07}" type="pres">
      <dgm:prSet presAssocID="{B61F7409-3275-4877-BB9B-2C2AFC3F7467}" presName="imagNode" presStyleLbl="fgImgPlace1" presStyleIdx="3" presStyleCnt="5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0" r="-40000"/>
          </a:stretch>
        </a:blipFill>
      </dgm:spPr>
    </dgm:pt>
    <dgm:pt modelId="{75A2769E-4CD9-42B4-BA66-D396A70812E0}" type="pres">
      <dgm:prSet presAssocID="{DDB8CCA4-9013-444F-B188-2897F4A89565}" presName="sibTrans" presStyleLbl="sibTrans2D1" presStyleIdx="0" presStyleCnt="0"/>
      <dgm:spPr/>
    </dgm:pt>
    <dgm:pt modelId="{58A868B9-3E73-41FC-87BE-94725BF89C8B}" type="pres">
      <dgm:prSet presAssocID="{D1B1E5C0-C166-446A-8DAC-12AA707B55CD}" presName="compNode" presStyleCnt="0"/>
      <dgm:spPr/>
    </dgm:pt>
    <dgm:pt modelId="{23EB28FB-96C0-4638-8BB6-C4EEE5B14E5F}" type="pres">
      <dgm:prSet presAssocID="{D1B1E5C0-C166-446A-8DAC-12AA707B55CD}" presName="bkgdShape" presStyleLbl="node1" presStyleIdx="4" presStyleCnt="5"/>
      <dgm:spPr/>
    </dgm:pt>
    <dgm:pt modelId="{6EC93873-8FC8-4AA4-BF98-00F5275CBA44}" type="pres">
      <dgm:prSet presAssocID="{D1B1E5C0-C166-446A-8DAC-12AA707B55CD}" presName="nodeTx" presStyleLbl="node1" presStyleIdx="4" presStyleCnt="5">
        <dgm:presLayoutVars>
          <dgm:bulletEnabled val="1"/>
        </dgm:presLayoutVars>
      </dgm:prSet>
      <dgm:spPr/>
    </dgm:pt>
    <dgm:pt modelId="{E7A64BE2-E3EE-4653-8066-2A5F98F7249D}" type="pres">
      <dgm:prSet presAssocID="{D1B1E5C0-C166-446A-8DAC-12AA707B55CD}" presName="invisiNode" presStyleLbl="node1" presStyleIdx="4" presStyleCnt="5"/>
      <dgm:spPr/>
    </dgm:pt>
    <dgm:pt modelId="{8D6A063E-3D4E-4D08-8B3A-49385611380F}" type="pres">
      <dgm:prSet presAssocID="{D1B1E5C0-C166-446A-8DAC-12AA707B55CD}" presName="imagNode" presStyleLbl="fgImgPlace1" presStyleIdx="4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8000" r="-78000"/>
          </a:stretch>
        </a:blipFill>
      </dgm:spPr>
    </dgm:pt>
  </dgm:ptLst>
  <dgm:cxnLst>
    <dgm:cxn modelId="{5E454306-0E3F-4B3F-9E9E-406A968C4D30}" type="presOf" srcId="{D1B1E5C0-C166-446A-8DAC-12AA707B55CD}" destId="{6EC93873-8FC8-4AA4-BF98-00F5275CBA44}" srcOrd="1" destOrd="0" presId="urn:microsoft.com/office/officeart/2005/8/layout/hList7"/>
    <dgm:cxn modelId="{B6CCB212-153A-449A-987A-22293FC620CB}" srcId="{E6F6E824-1653-4934-90DF-12BB09AAA980}" destId="{671314B3-3B19-4F29-8AD0-54E0AE18F0B7}" srcOrd="2" destOrd="0" parTransId="{3356CB61-FD8C-4E80-B347-DB5FA042A548}" sibTransId="{7009C0FF-4741-464F-871D-E9D6B66065EB}"/>
    <dgm:cxn modelId="{9613B316-40AC-45E7-93A6-34FE59E2D528}" srcId="{E6F6E824-1653-4934-90DF-12BB09AAA980}" destId="{B61F7409-3275-4877-BB9B-2C2AFC3F7467}" srcOrd="3" destOrd="0" parTransId="{B5583C45-7C48-4C6B-91D2-56419B131823}" sibTransId="{DDB8CCA4-9013-444F-B188-2897F4A89565}"/>
    <dgm:cxn modelId="{A97AF720-5251-4AEA-8306-4E40B9056D06}" type="presOf" srcId="{B4E5EB20-08EF-4208-B62A-5ED03DC55302}" destId="{6E7BF6FC-08F0-44E3-BF49-A41834B40D7F}" srcOrd="0" destOrd="0" presId="urn:microsoft.com/office/officeart/2005/8/layout/hList7"/>
    <dgm:cxn modelId="{D4A98D61-3EE8-4FCE-BCAB-DD28C23EE322}" type="presOf" srcId="{671314B3-3B19-4F29-8AD0-54E0AE18F0B7}" destId="{9EAD96F4-D1B4-4F51-93C1-B16D75B1477F}" srcOrd="0" destOrd="0" presId="urn:microsoft.com/office/officeart/2005/8/layout/hList7"/>
    <dgm:cxn modelId="{7F032763-29E8-4422-9D4B-1EE0A7F7DCB0}" srcId="{E6F6E824-1653-4934-90DF-12BB09AAA980}" destId="{A314833C-BF46-448B-B017-555A964DB09B}" srcOrd="1" destOrd="0" parTransId="{A9239DAB-065A-4BF0-858E-087CCA6B9CFA}" sibTransId="{01CF9A40-2D5C-490F-820B-A08480DF05F6}"/>
    <dgm:cxn modelId="{55B82444-C32D-4FC6-B08B-FFCB810C6E2A}" type="presOf" srcId="{A314833C-BF46-448B-B017-555A964DB09B}" destId="{988DA9A8-D5BC-4190-A278-39ECAE111791}" srcOrd="1" destOrd="0" presId="urn:microsoft.com/office/officeart/2005/8/layout/hList7"/>
    <dgm:cxn modelId="{1F854F4C-90EA-4630-A06D-0F6E6631E574}" type="presOf" srcId="{B61F7409-3275-4877-BB9B-2C2AFC3F7467}" destId="{BB5C689A-3514-4662-90E3-E0ADD47B12DA}" srcOrd="1" destOrd="0" presId="urn:microsoft.com/office/officeart/2005/8/layout/hList7"/>
    <dgm:cxn modelId="{FECB3D72-C7F4-420D-9497-3C3774DC5692}" type="presOf" srcId="{A314833C-BF46-448B-B017-555A964DB09B}" destId="{143AB4DD-296E-46FD-B9CC-DFAEDAC932B9}" srcOrd="0" destOrd="0" presId="urn:microsoft.com/office/officeart/2005/8/layout/hList7"/>
    <dgm:cxn modelId="{38251E54-CD9F-424B-A36B-A6E1358E95F6}" type="presOf" srcId="{B61F7409-3275-4877-BB9B-2C2AFC3F7467}" destId="{5B516891-0D51-473F-9E51-A9C5E2EBA9FA}" srcOrd="0" destOrd="0" presId="urn:microsoft.com/office/officeart/2005/8/layout/hList7"/>
    <dgm:cxn modelId="{56A1F777-4401-4CB9-871B-3AD00755F3FE}" type="presOf" srcId="{671314B3-3B19-4F29-8AD0-54E0AE18F0B7}" destId="{0C2F44A9-92DB-43D8-BF97-2574E6EB3ECA}" srcOrd="1" destOrd="0" presId="urn:microsoft.com/office/officeart/2005/8/layout/hList7"/>
    <dgm:cxn modelId="{40CE6F79-6D5D-4706-9553-96B6EF5281B6}" type="presOf" srcId="{D1B1E5C0-C166-446A-8DAC-12AA707B55CD}" destId="{23EB28FB-96C0-4638-8BB6-C4EEE5B14E5F}" srcOrd="0" destOrd="0" presId="urn:microsoft.com/office/officeart/2005/8/layout/hList7"/>
    <dgm:cxn modelId="{8C2A8D7F-6685-4730-971E-0852293A7B56}" type="presOf" srcId="{E6F6E824-1653-4934-90DF-12BB09AAA980}" destId="{43A54F1C-464A-4872-A59F-DB4D73D0D9AD}" srcOrd="0" destOrd="0" presId="urn:microsoft.com/office/officeart/2005/8/layout/hList7"/>
    <dgm:cxn modelId="{D6DC4C96-AE13-4D17-B0F8-90E3E970C705}" type="presOf" srcId="{B4E5EB20-08EF-4208-B62A-5ED03DC55302}" destId="{D868ADD7-AB44-434B-847C-72B3F815FA8C}" srcOrd="1" destOrd="0" presId="urn:microsoft.com/office/officeart/2005/8/layout/hList7"/>
    <dgm:cxn modelId="{7934BEC0-9EAB-4323-885D-1CD2B591DB4C}" type="presOf" srcId="{7009C0FF-4741-464F-871D-E9D6B66065EB}" destId="{B00C2CF8-A1CD-4503-A1DD-97C35F8FA196}" srcOrd="0" destOrd="0" presId="urn:microsoft.com/office/officeart/2005/8/layout/hList7"/>
    <dgm:cxn modelId="{26DE2AC1-61C8-44E8-A406-313B29A6A50D}" type="presOf" srcId="{01CF9A40-2D5C-490F-820B-A08480DF05F6}" destId="{3BB5CE4E-B7BB-4056-87F8-D675CCF38377}" srcOrd="0" destOrd="0" presId="urn:microsoft.com/office/officeart/2005/8/layout/hList7"/>
    <dgm:cxn modelId="{265A8AD1-4DD3-4FAF-ABC2-9FA73C79C7B7}" type="presOf" srcId="{DDB8CCA4-9013-444F-B188-2897F4A89565}" destId="{75A2769E-4CD9-42B4-BA66-D396A70812E0}" srcOrd="0" destOrd="0" presId="urn:microsoft.com/office/officeart/2005/8/layout/hList7"/>
    <dgm:cxn modelId="{292B4FE1-4BAA-43BF-821B-CC08C59DE092}" type="presOf" srcId="{BD408788-E211-4E19-8C1A-275ABCF39E86}" destId="{90F85D70-52C6-4249-8159-E85D2EA51A86}" srcOrd="0" destOrd="0" presId="urn:microsoft.com/office/officeart/2005/8/layout/hList7"/>
    <dgm:cxn modelId="{267692EE-2E93-49DF-8D8A-04E4DE270130}" srcId="{E6F6E824-1653-4934-90DF-12BB09AAA980}" destId="{D1B1E5C0-C166-446A-8DAC-12AA707B55CD}" srcOrd="4" destOrd="0" parTransId="{CAF7ADF3-B900-4B85-BB51-CD0970E288A0}" sibTransId="{54916472-A637-48E7-AE54-22F736C4B255}"/>
    <dgm:cxn modelId="{089B2FFE-D15F-4B0E-ABD6-00A2E935AB24}" srcId="{E6F6E824-1653-4934-90DF-12BB09AAA980}" destId="{B4E5EB20-08EF-4208-B62A-5ED03DC55302}" srcOrd="0" destOrd="0" parTransId="{CBFDE9C2-52CB-4D10-BCA6-2A60E49EA1CF}" sibTransId="{BD408788-E211-4E19-8C1A-275ABCF39E86}"/>
    <dgm:cxn modelId="{84263084-30C5-4614-928A-01E3E0E5193B}" type="presParOf" srcId="{43A54F1C-464A-4872-A59F-DB4D73D0D9AD}" destId="{8C4E1C5E-087F-4794-87B2-08BD369DB72B}" srcOrd="0" destOrd="0" presId="urn:microsoft.com/office/officeart/2005/8/layout/hList7"/>
    <dgm:cxn modelId="{7B877308-EE36-43A2-8448-E7AEBA5C4DC7}" type="presParOf" srcId="{43A54F1C-464A-4872-A59F-DB4D73D0D9AD}" destId="{E0BA386D-1C90-47E1-9D50-65147DA7FB3E}" srcOrd="1" destOrd="0" presId="urn:microsoft.com/office/officeart/2005/8/layout/hList7"/>
    <dgm:cxn modelId="{DF04B6BF-BA15-4BED-8094-47CC87315019}" type="presParOf" srcId="{E0BA386D-1C90-47E1-9D50-65147DA7FB3E}" destId="{F477F800-A7DE-45F9-B6D5-466A28840656}" srcOrd="0" destOrd="0" presId="urn:microsoft.com/office/officeart/2005/8/layout/hList7"/>
    <dgm:cxn modelId="{1326870E-2AF0-41D6-AA80-2F808F5CF5EE}" type="presParOf" srcId="{F477F800-A7DE-45F9-B6D5-466A28840656}" destId="{6E7BF6FC-08F0-44E3-BF49-A41834B40D7F}" srcOrd="0" destOrd="0" presId="urn:microsoft.com/office/officeart/2005/8/layout/hList7"/>
    <dgm:cxn modelId="{F2C52435-88AA-41F4-BBE2-C5C7E0D343C0}" type="presParOf" srcId="{F477F800-A7DE-45F9-B6D5-466A28840656}" destId="{D868ADD7-AB44-434B-847C-72B3F815FA8C}" srcOrd="1" destOrd="0" presId="urn:microsoft.com/office/officeart/2005/8/layout/hList7"/>
    <dgm:cxn modelId="{D81A4344-FF70-4F71-A6D9-F886716441CA}" type="presParOf" srcId="{F477F800-A7DE-45F9-B6D5-466A28840656}" destId="{73922C6E-4FC0-4523-8CF8-15FB258B1DBC}" srcOrd="2" destOrd="0" presId="urn:microsoft.com/office/officeart/2005/8/layout/hList7"/>
    <dgm:cxn modelId="{A1D1D221-6DEC-471A-9EF4-D80D5B78D298}" type="presParOf" srcId="{F477F800-A7DE-45F9-B6D5-466A28840656}" destId="{BBABFFBF-ED81-46D4-8766-62BF6CAF8CA4}" srcOrd="3" destOrd="0" presId="urn:microsoft.com/office/officeart/2005/8/layout/hList7"/>
    <dgm:cxn modelId="{EF9136EC-EF50-4AD7-9201-BF62D1EC76F5}" type="presParOf" srcId="{E0BA386D-1C90-47E1-9D50-65147DA7FB3E}" destId="{90F85D70-52C6-4249-8159-E85D2EA51A86}" srcOrd="1" destOrd="0" presId="urn:microsoft.com/office/officeart/2005/8/layout/hList7"/>
    <dgm:cxn modelId="{DA123AA0-A4D7-4EBA-B550-6202346B5290}" type="presParOf" srcId="{E0BA386D-1C90-47E1-9D50-65147DA7FB3E}" destId="{C4E77035-30D2-4ACD-B6A2-97DD49420AF7}" srcOrd="2" destOrd="0" presId="urn:microsoft.com/office/officeart/2005/8/layout/hList7"/>
    <dgm:cxn modelId="{3C0D84D9-BA35-47B7-88FF-2DB2E0F15777}" type="presParOf" srcId="{C4E77035-30D2-4ACD-B6A2-97DD49420AF7}" destId="{143AB4DD-296E-46FD-B9CC-DFAEDAC932B9}" srcOrd="0" destOrd="0" presId="urn:microsoft.com/office/officeart/2005/8/layout/hList7"/>
    <dgm:cxn modelId="{D69BFECE-89F2-4534-9C48-ABD002775362}" type="presParOf" srcId="{C4E77035-30D2-4ACD-B6A2-97DD49420AF7}" destId="{988DA9A8-D5BC-4190-A278-39ECAE111791}" srcOrd="1" destOrd="0" presId="urn:microsoft.com/office/officeart/2005/8/layout/hList7"/>
    <dgm:cxn modelId="{C123156D-DBFD-4348-8957-BCF9BAA3FFF7}" type="presParOf" srcId="{C4E77035-30D2-4ACD-B6A2-97DD49420AF7}" destId="{CF43476D-CC2C-4BA4-A4CC-5216DCB21EC1}" srcOrd="2" destOrd="0" presId="urn:microsoft.com/office/officeart/2005/8/layout/hList7"/>
    <dgm:cxn modelId="{C8C56476-AEB1-4B91-97C8-B8CE2AC9FA53}" type="presParOf" srcId="{C4E77035-30D2-4ACD-B6A2-97DD49420AF7}" destId="{675853BB-9E0A-44A4-929F-CE7A8496006C}" srcOrd="3" destOrd="0" presId="urn:microsoft.com/office/officeart/2005/8/layout/hList7"/>
    <dgm:cxn modelId="{2DF1045B-1FE1-42AE-A3AF-02F91A7C142B}" type="presParOf" srcId="{E0BA386D-1C90-47E1-9D50-65147DA7FB3E}" destId="{3BB5CE4E-B7BB-4056-87F8-D675CCF38377}" srcOrd="3" destOrd="0" presId="urn:microsoft.com/office/officeart/2005/8/layout/hList7"/>
    <dgm:cxn modelId="{707DF6EB-90E1-4A94-9897-176DCA41A0A6}" type="presParOf" srcId="{E0BA386D-1C90-47E1-9D50-65147DA7FB3E}" destId="{F20096AC-5CEE-4931-BE1E-8136FE6F497B}" srcOrd="4" destOrd="0" presId="urn:microsoft.com/office/officeart/2005/8/layout/hList7"/>
    <dgm:cxn modelId="{C54A4138-7273-4E66-AB78-4672F34C56BD}" type="presParOf" srcId="{F20096AC-5CEE-4931-BE1E-8136FE6F497B}" destId="{9EAD96F4-D1B4-4F51-93C1-B16D75B1477F}" srcOrd="0" destOrd="0" presId="urn:microsoft.com/office/officeart/2005/8/layout/hList7"/>
    <dgm:cxn modelId="{20DBA7C3-CEB0-43EA-8009-C81C96253AD2}" type="presParOf" srcId="{F20096AC-5CEE-4931-BE1E-8136FE6F497B}" destId="{0C2F44A9-92DB-43D8-BF97-2574E6EB3ECA}" srcOrd="1" destOrd="0" presId="urn:microsoft.com/office/officeart/2005/8/layout/hList7"/>
    <dgm:cxn modelId="{D5C412DE-AB94-4A76-99BF-15716C6E5198}" type="presParOf" srcId="{F20096AC-5CEE-4931-BE1E-8136FE6F497B}" destId="{A88FA2C2-4EB5-4CA2-AB58-8D15AE312ADC}" srcOrd="2" destOrd="0" presId="urn:microsoft.com/office/officeart/2005/8/layout/hList7"/>
    <dgm:cxn modelId="{BC4EBCEB-1088-41BF-BB3A-2B0F4C80E4B6}" type="presParOf" srcId="{F20096AC-5CEE-4931-BE1E-8136FE6F497B}" destId="{85EEE15B-980A-46EA-B5F3-5B2ADEB0008B}" srcOrd="3" destOrd="0" presId="urn:microsoft.com/office/officeart/2005/8/layout/hList7"/>
    <dgm:cxn modelId="{08FBC4CC-EE29-466A-AE89-FA6A23EA0088}" type="presParOf" srcId="{E0BA386D-1C90-47E1-9D50-65147DA7FB3E}" destId="{B00C2CF8-A1CD-4503-A1DD-97C35F8FA196}" srcOrd="5" destOrd="0" presId="urn:microsoft.com/office/officeart/2005/8/layout/hList7"/>
    <dgm:cxn modelId="{72D81C6E-33AD-4CE2-A35F-B871314C020A}" type="presParOf" srcId="{E0BA386D-1C90-47E1-9D50-65147DA7FB3E}" destId="{B5AFE7F4-17D1-43FE-B555-75CCDB15DC8A}" srcOrd="6" destOrd="0" presId="urn:microsoft.com/office/officeart/2005/8/layout/hList7"/>
    <dgm:cxn modelId="{E00485C2-1BF0-460A-8F0A-DE0C45013AD1}" type="presParOf" srcId="{B5AFE7F4-17D1-43FE-B555-75CCDB15DC8A}" destId="{5B516891-0D51-473F-9E51-A9C5E2EBA9FA}" srcOrd="0" destOrd="0" presId="urn:microsoft.com/office/officeart/2005/8/layout/hList7"/>
    <dgm:cxn modelId="{6EDA1B60-E754-4524-BE64-57E9E1D46310}" type="presParOf" srcId="{B5AFE7F4-17D1-43FE-B555-75CCDB15DC8A}" destId="{BB5C689A-3514-4662-90E3-E0ADD47B12DA}" srcOrd="1" destOrd="0" presId="urn:microsoft.com/office/officeart/2005/8/layout/hList7"/>
    <dgm:cxn modelId="{A8581762-D3B8-466A-8588-9ACB7698A747}" type="presParOf" srcId="{B5AFE7F4-17D1-43FE-B555-75CCDB15DC8A}" destId="{8698239E-9BA2-439F-B5A7-3A7BAB7D26A3}" srcOrd="2" destOrd="0" presId="urn:microsoft.com/office/officeart/2005/8/layout/hList7"/>
    <dgm:cxn modelId="{92EB407B-92F3-48DF-8FA7-6CAB8C7871B1}" type="presParOf" srcId="{B5AFE7F4-17D1-43FE-B555-75CCDB15DC8A}" destId="{998A32CC-1BE5-4263-A6BA-C0799A923A07}" srcOrd="3" destOrd="0" presId="urn:microsoft.com/office/officeart/2005/8/layout/hList7"/>
    <dgm:cxn modelId="{27E8ACB0-5B2A-4A77-ACB4-2EDC339E6D96}" type="presParOf" srcId="{E0BA386D-1C90-47E1-9D50-65147DA7FB3E}" destId="{75A2769E-4CD9-42B4-BA66-D396A70812E0}" srcOrd="7" destOrd="0" presId="urn:microsoft.com/office/officeart/2005/8/layout/hList7"/>
    <dgm:cxn modelId="{C8E4A707-F005-4171-86EB-C66A182EB15B}" type="presParOf" srcId="{E0BA386D-1C90-47E1-9D50-65147DA7FB3E}" destId="{58A868B9-3E73-41FC-87BE-94725BF89C8B}" srcOrd="8" destOrd="0" presId="urn:microsoft.com/office/officeart/2005/8/layout/hList7"/>
    <dgm:cxn modelId="{3B60ACA6-4ABA-482D-BE69-FADD71A5A7E9}" type="presParOf" srcId="{58A868B9-3E73-41FC-87BE-94725BF89C8B}" destId="{23EB28FB-96C0-4638-8BB6-C4EEE5B14E5F}" srcOrd="0" destOrd="0" presId="urn:microsoft.com/office/officeart/2005/8/layout/hList7"/>
    <dgm:cxn modelId="{ADD9BB51-F4D9-46AC-8550-EB7D813406AA}" type="presParOf" srcId="{58A868B9-3E73-41FC-87BE-94725BF89C8B}" destId="{6EC93873-8FC8-4AA4-BF98-00F5275CBA44}" srcOrd="1" destOrd="0" presId="urn:microsoft.com/office/officeart/2005/8/layout/hList7"/>
    <dgm:cxn modelId="{CD44E720-50DA-4515-B2CF-B7373ACF1E44}" type="presParOf" srcId="{58A868B9-3E73-41FC-87BE-94725BF89C8B}" destId="{E7A64BE2-E3EE-4653-8066-2A5F98F7249D}" srcOrd="2" destOrd="0" presId="urn:microsoft.com/office/officeart/2005/8/layout/hList7"/>
    <dgm:cxn modelId="{43604EEB-BE49-4EBC-B650-5B18B39A4532}" type="presParOf" srcId="{58A868B9-3E73-41FC-87BE-94725BF89C8B}" destId="{8D6A063E-3D4E-4D08-8B3A-49385611380F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6F6E824-1653-4934-90DF-12BB09AAA980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4E5EB20-08EF-4208-B62A-5ED03DC55302}">
      <dgm:prSet phldrT="[Text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b="1" dirty="0"/>
            <a:t>NISP Systems</a:t>
          </a:r>
        </a:p>
      </dgm:t>
    </dgm:pt>
    <dgm:pt modelId="{CBFDE9C2-52CB-4D10-BCA6-2A60E49EA1CF}" type="parTrans" cxnId="{089B2FFE-D15F-4B0E-ABD6-00A2E935AB24}">
      <dgm:prSet/>
      <dgm:spPr/>
      <dgm:t>
        <a:bodyPr/>
        <a:lstStyle/>
        <a:p>
          <a:endParaRPr lang="en-US"/>
        </a:p>
      </dgm:t>
    </dgm:pt>
    <dgm:pt modelId="{BD408788-E211-4E19-8C1A-275ABCF39E86}" type="sibTrans" cxnId="{089B2FFE-D15F-4B0E-ABD6-00A2E935AB24}">
      <dgm:prSet/>
      <dgm:spPr>
        <a:ln>
          <a:solidFill>
            <a:srgbClr val="00B050"/>
          </a:solidFill>
        </a:ln>
      </dgm:spPr>
      <dgm:t>
        <a:bodyPr/>
        <a:lstStyle/>
        <a:p>
          <a:endParaRPr lang="en-US"/>
        </a:p>
      </dgm:t>
    </dgm:pt>
    <dgm:pt modelId="{A314833C-BF46-448B-B017-555A964DB09B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b="1" dirty="0"/>
            <a:t>Insider Threat </a:t>
          </a:r>
        </a:p>
      </dgm:t>
    </dgm:pt>
    <dgm:pt modelId="{A9239DAB-065A-4BF0-858E-087CCA6B9CFA}" type="parTrans" cxnId="{7F032763-29E8-4422-9D4B-1EE0A7F7DCB0}">
      <dgm:prSet/>
      <dgm:spPr/>
      <dgm:t>
        <a:bodyPr/>
        <a:lstStyle/>
        <a:p>
          <a:endParaRPr lang="en-US"/>
        </a:p>
      </dgm:t>
    </dgm:pt>
    <dgm:pt modelId="{01CF9A40-2D5C-490F-820B-A08480DF05F6}" type="sibTrans" cxnId="{7F032763-29E8-4422-9D4B-1EE0A7F7DCB0}">
      <dgm:prSet/>
      <dgm:spPr>
        <a:ln>
          <a:solidFill>
            <a:srgbClr val="00B050"/>
          </a:solidFill>
        </a:ln>
      </dgm:spPr>
      <dgm:t>
        <a:bodyPr/>
        <a:lstStyle/>
        <a:p>
          <a:endParaRPr lang="en-US"/>
        </a:p>
      </dgm:t>
    </dgm:pt>
    <dgm:pt modelId="{671314B3-3B19-4F29-8AD0-54E0AE18F0B7}">
      <dgm:prSet phldrT="[Text]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US" b="1" dirty="0"/>
            <a:t>FOCI</a:t>
          </a:r>
        </a:p>
      </dgm:t>
    </dgm:pt>
    <dgm:pt modelId="{3356CB61-FD8C-4E80-B347-DB5FA042A548}" type="parTrans" cxnId="{B6CCB212-153A-449A-987A-22293FC620CB}">
      <dgm:prSet/>
      <dgm:spPr/>
      <dgm:t>
        <a:bodyPr/>
        <a:lstStyle/>
        <a:p>
          <a:endParaRPr lang="en-US"/>
        </a:p>
      </dgm:t>
    </dgm:pt>
    <dgm:pt modelId="{7009C0FF-4741-464F-871D-E9D6B66065EB}" type="sibTrans" cxnId="{B6CCB212-153A-449A-987A-22293FC620CB}">
      <dgm:prSet/>
      <dgm:spPr>
        <a:ln>
          <a:solidFill>
            <a:srgbClr val="00B050"/>
          </a:solidFill>
        </a:ln>
      </dgm:spPr>
      <dgm:t>
        <a:bodyPr/>
        <a:lstStyle/>
        <a:p>
          <a:endParaRPr lang="en-US"/>
        </a:p>
      </dgm:t>
    </dgm:pt>
    <dgm:pt modelId="{B61F7409-3275-4877-BB9B-2C2AFC3F7467}">
      <dgm:prSet phldrT="[Text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b="1" dirty="0"/>
            <a:t>Clearance</a:t>
          </a:r>
        </a:p>
      </dgm:t>
    </dgm:pt>
    <dgm:pt modelId="{B5583C45-7C48-4C6B-91D2-56419B131823}" type="parTrans" cxnId="{9613B316-40AC-45E7-93A6-34FE59E2D528}">
      <dgm:prSet/>
      <dgm:spPr/>
      <dgm:t>
        <a:bodyPr/>
        <a:lstStyle/>
        <a:p>
          <a:endParaRPr lang="en-US"/>
        </a:p>
      </dgm:t>
    </dgm:pt>
    <dgm:pt modelId="{DDB8CCA4-9013-444F-B188-2897F4A89565}" type="sibTrans" cxnId="{9613B316-40AC-45E7-93A6-34FE59E2D528}">
      <dgm:prSet/>
      <dgm:spPr>
        <a:ln>
          <a:solidFill>
            <a:srgbClr val="00B050"/>
          </a:solidFill>
        </a:ln>
      </dgm:spPr>
      <dgm:t>
        <a:bodyPr/>
        <a:lstStyle/>
        <a:p>
          <a:endParaRPr lang="en-US"/>
        </a:p>
      </dgm:t>
    </dgm:pt>
    <dgm:pt modelId="{D1B1E5C0-C166-446A-8DAC-12AA707B55CD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b="1" dirty="0"/>
            <a:t>NISA</a:t>
          </a:r>
        </a:p>
      </dgm:t>
    </dgm:pt>
    <dgm:pt modelId="{CAF7ADF3-B900-4B85-BB51-CD0970E288A0}" type="parTrans" cxnId="{267692EE-2E93-49DF-8D8A-04E4DE270130}">
      <dgm:prSet/>
      <dgm:spPr/>
      <dgm:t>
        <a:bodyPr/>
        <a:lstStyle/>
        <a:p>
          <a:endParaRPr lang="en-US"/>
        </a:p>
      </dgm:t>
    </dgm:pt>
    <dgm:pt modelId="{54916472-A637-48E7-AE54-22F736C4B255}" type="sibTrans" cxnId="{267692EE-2E93-49DF-8D8A-04E4DE270130}">
      <dgm:prSet/>
      <dgm:spPr>
        <a:ln>
          <a:solidFill>
            <a:srgbClr val="00B050"/>
          </a:solidFill>
        </a:ln>
      </dgm:spPr>
      <dgm:t>
        <a:bodyPr/>
        <a:lstStyle/>
        <a:p>
          <a:endParaRPr lang="en-US"/>
        </a:p>
      </dgm:t>
    </dgm:pt>
    <dgm:pt modelId="{E97FD055-56F4-43FD-BE9C-6AE050151523}">
      <dgm:prSet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US" b="1" dirty="0"/>
            <a:t>Policy </a:t>
          </a:r>
        </a:p>
      </dgm:t>
    </dgm:pt>
    <dgm:pt modelId="{F1193520-3AD9-477A-8F8F-99135D638E13}" type="parTrans" cxnId="{A75FC239-F759-49AF-B447-AE7C0E459D16}">
      <dgm:prSet/>
      <dgm:spPr/>
      <dgm:t>
        <a:bodyPr/>
        <a:lstStyle/>
        <a:p>
          <a:endParaRPr lang="en-US"/>
        </a:p>
      </dgm:t>
    </dgm:pt>
    <dgm:pt modelId="{8E05B977-B841-4816-B3E6-413418E5EBA0}" type="sibTrans" cxnId="{A75FC239-F759-49AF-B447-AE7C0E459D16}">
      <dgm:prSet/>
      <dgm:spPr>
        <a:solidFill>
          <a:schemeClr val="bg1"/>
        </a:solidFill>
        <a:ln w="12700">
          <a:solidFill>
            <a:srgbClr val="00B050"/>
          </a:solidFill>
        </a:ln>
      </dgm:spPr>
      <dgm:t>
        <a:bodyPr/>
        <a:lstStyle/>
        <a:p>
          <a:endParaRPr lang="en-US" b="0"/>
        </a:p>
      </dgm:t>
    </dgm:pt>
    <dgm:pt modelId="{0AAED163-23E6-410C-AC19-BED699EB49C1}" type="pres">
      <dgm:prSet presAssocID="{E6F6E824-1653-4934-90DF-12BB09AAA980}" presName="cycle" presStyleCnt="0">
        <dgm:presLayoutVars>
          <dgm:dir/>
          <dgm:resizeHandles val="exact"/>
        </dgm:presLayoutVars>
      </dgm:prSet>
      <dgm:spPr/>
    </dgm:pt>
    <dgm:pt modelId="{9CBBB80C-F992-4004-BD4B-3941D4AAEBCB}" type="pres">
      <dgm:prSet presAssocID="{E97FD055-56F4-43FD-BE9C-6AE050151523}" presName="node" presStyleLbl="node1" presStyleIdx="0" presStyleCnt="6">
        <dgm:presLayoutVars>
          <dgm:bulletEnabled val="1"/>
        </dgm:presLayoutVars>
      </dgm:prSet>
      <dgm:spPr/>
    </dgm:pt>
    <dgm:pt modelId="{AFDF3BAC-D391-4B0B-9653-5C55CEB6FC17}" type="pres">
      <dgm:prSet presAssocID="{E97FD055-56F4-43FD-BE9C-6AE050151523}" presName="spNode" presStyleCnt="0"/>
      <dgm:spPr/>
    </dgm:pt>
    <dgm:pt modelId="{4C746125-E613-4125-A58D-631DB8677817}" type="pres">
      <dgm:prSet presAssocID="{8E05B977-B841-4816-B3E6-413418E5EBA0}" presName="sibTrans" presStyleLbl="sibTrans1D1" presStyleIdx="0" presStyleCnt="6"/>
      <dgm:spPr/>
    </dgm:pt>
    <dgm:pt modelId="{3D46E232-31D7-4BE0-ACB5-F6B96E02E92C}" type="pres">
      <dgm:prSet presAssocID="{B4E5EB20-08EF-4208-B62A-5ED03DC55302}" presName="node" presStyleLbl="node1" presStyleIdx="1" presStyleCnt="6">
        <dgm:presLayoutVars>
          <dgm:bulletEnabled val="1"/>
        </dgm:presLayoutVars>
      </dgm:prSet>
      <dgm:spPr/>
    </dgm:pt>
    <dgm:pt modelId="{AD672AA0-3BDD-4EB0-BEEB-A543320FC401}" type="pres">
      <dgm:prSet presAssocID="{B4E5EB20-08EF-4208-B62A-5ED03DC55302}" presName="spNode" presStyleCnt="0"/>
      <dgm:spPr/>
    </dgm:pt>
    <dgm:pt modelId="{EAFCA718-3B57-4300-962D-F8407023118D}" type="pres">
      <dgm:prSet presAssocID="{BD408788-E211-4E19-8C1A-275ABCF39E86}" presName="sibTrans" presStyleLbl="sibTrans1D1" presStyleIdx="1" presStyleCnt="6"/>
      <dgm:spPr/>
    </dgm:pt>
    <dgm:pt modelId="{DC51452A-D1D4-487D-AE81-ED8BFCECBD88}" type="pres">
      <dgm:prSet presAssocID="{A314833C-BF46-448B-B017-555A964DB09B}" presName="node" presStyleLbl="node1" presStyleIdx="2" presStyleCnt="6">
        <dgm:presLayoutVars>
          <dgm:bulletEnabled val="1"/>
        </dgm:presLayoutVars>
      </dgm:prSet>
      <dgm:spPr/>
    </dgm:pt>
    <dgm:pt modelId="{A29E6D5E-3188-4E0C-95CD-2E0AAB5561D3}" type="pres">
      <dgm:prSet presAssocID="{A314833C-BF46-448B-B017-555A964DB09B}" presName="spNode" presStyleCnt="0"/>
      <dgm:spPr/>
    </dgm:pt>
    <dgm:pt modelId="{A41A9812-83D7-4364-BA83-31D026E56A2A}" type="pres">
      <dgm:prSet presAssocID="{01CF9A40-2D5C-490F-820B-A08480DF05F6}" presName="sibTrans" presStyleLbl="sibTrans1D1" presStyleIdx="2" presStyleCnt="6"/>
      <dgm:spPr/>
    </dgm:pt>
    <dgm:pt modelId="{FEAA40D0-84DE-48BE-9AC9-B2573936FEF6}" type="pres">
      <dgm:prSet presAssocID="{671314B3-3B19-4F29-8AD0-54E0AE18F0B7}" presName="node" presStyleLbl="node1" presStyleIdx="3" presStyleCnt="6">
        <dgm:presLayoutVars>
          <dgm:bulletEnabled val="1"/>
        </dgm:presLayoutVars>
      </dgm:prSet>
      <dgm:spPr/>
    </dgm:pt>
    <dgm:pt modelId="{A8C3583E-8889-469B-8E11-F0044AC24B82}" type="pres">
      <dgm:prSet presAssocID="{671314B3-3B19-4F29-8AD0-54E0AE18F0B7}" presName="spNode" presStyleCnt="0"/>
      <dgm:spPr/>
    </dgm:pt>
    <dgm:pt modelId="{5A715C46-136D-4ACD-99D1-6E5F117CC9F0}" type="pres">
      <dgm:prSet presAssocID="{7009C0FF-4741-464F-871D-E9D6B66065EB}" presName="sibTrans" presStyleLbl="sibTrans1D1" presStyleIdx="3" presStyleCnt="6"/>
      <dgm:spPr/>
    </dgm:pt>
    <dgm:pt modelId="{69DE69BF-5677-4994-8B4A-76941B9FB5B0}" type="pres">
      <dgm:prSet presAssocID="{B61F7409-3275-4877-BB9B-2C2AFC3F7467}" presName="node" presStyleLbl="node1" presStyleIdx="4" presStyleCnt="6">
        <dgm:presLayoutVars>
          <dgm:bulletEnabled val="1"/>
        </dgm:presLayoutVars>
      </dgm:prSet>
      <dgm:spPr/>
    </dgm:pt>
    <dgm:pt modelId="{4252DAF6-2FCE-4D9B-9438-20DBD87A5281}" type="pres">
      <dgm:prSet presAssocID="{B61F7409-3275-4877-BB9B-2C2AFC3F7467}" presName="spNode" presStyleCnt="0"/>
      <dgm:spPr/>
    </dgm:pt>
    <dgm:pt modelId="{2E0925C2-5CE7-4BF4-9446-488EFA16F2D8}" type="pres">
      <dgm:prSet presAssocID="{DDB8CCA4-9013-444F-B188-2897F4A89565}" presName="sibTrans" presStyleLbl="sibTrans1D1" presStyleIdx="4" presStyleCnt="6"/>
      <dgm:spPr/>
    </dgm:pt>
    <dgm:pt modelId="{10C7EBBE-3E3D-4343-92F4-ACA6BFDEC535}" type="pres">
      <dgm:prSet presAssocID="{D1B1E5C0-C166-446A-8DAC-12AA707B55CD}" presName="node" presStyleLbl="node1" presStyleIdx="5" presStyleCnt="6">
        <dgm:presLayoutVars>
          <dgm:bulletEnabled val="1"/>
        </dgm:presLayoutVars>
      </dgm:prSet>
      <dgm:spPr/>
    </dgm:pt>
    <dgm:pt modelId="{BC34CE5F-6F43-4FB9-B32F-20F4C5CE0FB8}" type="pres">
      <dgm:prSet presAssocID="{D1B1E5C0-C166-446A-8DAC-12AA707B55CD}" presName="spNode" presStyleCnt="0"/>
      <dgm:spPr/>
    </dgm:pt>
    <dgm:pt modelId="{9E84E8CF-4670-4FEC-9EF6-CBCDCF8B5B9C}" type="pres">
      <dgm:prSet presAssocID="{54916472-A637-48E7-AE54-22F736C4B255}" presName="sibTrans" presStyleLbl="sibTrans1D1" presStyleIdx="5" presStyleCnt="6"/>
      <dgm:spPr/>
    </dgm:pt>
  </dgm:ptLst>
  <dgm:cxnLst>
    <dgm:cxn modelId="{EDDAB60F-9A91-445F-961C-E6578FC0B6DB}" type="presOf" srcId="{BD408788-E211-4E19-8C1A-275ABCF39E86}" destId="{EAFCA718-3B57-4300-962D-F8407023118D}" srcOrd="0" destOrd="0" presId="urn:microsoft.com/office/officeart/2005/8/layout/cycle5"/>
    <dgm:cxn modelId="{B6CCB212-153A-449A-987A-22293FC620CB}" srcId="{E6F6E824-1653-4934-90DF-12BB09AAA980}" destId="{671314B3-3B19-4F29-8AD0-54E0AE18F0B7}" srcOrd="3" destOrd="0" parTransId="{3356CB61-FD8C-4E80-B347-DB5FA042A548}" sibTransId="{7009C0FF-4741-464F-871D-E9D6B66065EB}"/>
    <dgm:cxn modelId="{9613B316-40AC-45E7-93A6-34FE59E2D528}" srcId="{E6F6E824-1653-4934-90DF-12BB09AAA980}" destId="{B61F7409-3275-4877-BB9B-2C2AFC3F7467}" srcOrd="4" destOrd="0" parTransId="{B5583C45-7C48-4C6B-91D2-56419B131823}" sibTransId="{DDB8CCA4-9013-444F-B188-2897F4A89565}"/>
    <dgm:cxn modelId="{4AB79617-8775-469A-A7FB-0EB1DEB03933}" type="presOf" srcId="{B4E5EB20-08EF-4208-B62A-5ED03DC55302}" destId="{3D46E232-31D7-4BE0-ACB5-F6B96E02E92C}" srcOrd="0" destOrd="0" presId="urn:microsoft.com/office/officeart/2005/8/layout/cycle5"/>
    <dgm:cxn modelId="{B867D01C-F51E-45F1-9AA9-E00AD6ED6971}" type="presOf" srcId="{01CF9A40-2D5C-490F-820B-A08480DF05F6}" destId="{A41A9812-83D7-4364-BA83-31D026E56A2A}" srcOrd="0" destOrd="0" presId="urn:microsoft.com/office/officeart/2005/8/layout/cycle5"/>
    <dgm:cxn modelId="{53C60D1F-BFC0-4167-BBC3-04023DE36CFC}" type="presOf" srcId="{671314B3-3B19-4F29-8AD0-54E0AE18F0B7}" destId="{FEAA40D0-84DE-48BE-9AC9-B2573936FEF6}" srcOrd="0" destOrd="0" presId="urn:microsoft.com/office/officeart/2005/8/layout/cycle5"/>
    <dgm:cxn modelId="{E07E2D38-D265-4652-9FBC-D92B57D74DB8}" type="presOf" srcId="{A314833C-BF46-448B-B017-555A964DB09B}" destId="{DC51452A-D1D4-487D-AE81-ED8BFCECBD88}" srcOrd="0" destOrd="0" presId="urn:microsoft.com/office/officeart/2005/8/layout/cycle5"/>
    <dgm:cxn modelId="{A75FC239-F759-49AF-B447-AE7C0E459D16}" srcId="{E6F6E824-1653-4934-90DF-12BB09AAA980}" destId="{E97FD055-56F4-43FD-BE9C-6AE050151523}" srcOrd="0" destOrd="0" parTransId="{F1193520-3AD9-477A-8F8F-99135D638E13}" sibTransId="{8E05B977-B841-4816-B3E6-413418E5EBA0}"/>
    <dgm:cxn modelId="{7F032763-29E8-4422-9D4B-1EE0A7F7DCB0}" srcId="{E6F6E824-1653-4934-90DF-12BB09AAA980}" destId="{A314833C-BF46-448B-B017-555A964DB09B}" srcOrd="2" destOrd="0" parTransId="{A9239DAB-065A-4BF0-858E-087CCA6B9CFA}" sibTransId="{01CF9A40-2D5C-490F-820B-A08480DF05F6}"/>
    <dgm:cxn modelId="{D407746C-1A56-42A7-9645-9AC9594669EE}" type="presOf" srcId="{54916472-A637-48E7-AE54-22F736C4B255}" destId="{9E84E8CF-4670-4FEC-9EF6-CBCDCF8B5B9C}" srcOrd="0" destOrd="0" presId="urn:microsoft.com/office/officeart/2005/8/layout/cycle5"/>
    <dgm:cxn modelId="{C7F0D17F-FE47-4B2B-80BA-84F3BF55080C}" type="presOf" srcId="{E97FD055-56F4-43FD-BE9C-6AE050151523}" destId="{9CBBB80C-F992-4004-BD4B-3941D4AAEBCB}" srcOrd="0" destOrd="0" presId="urn:microsoft.com/office/officeart/2005/8/layout/cycle5"/>
    <dgm:cxn modelId="{B0371482-573E-49D6-BD47-83D0DE0706EF}" type="presOf" srcId="{D1B1E5C0-C166-446A-8DAC-12AA707B55CD}" destId="{10C7EBBE-3E3D-4343-92F4-ACA6BFDEC535}" srcOrd="0" destOrd="0" presId="urn:microsoft.com/office/officeart/2005/8/layout/cycle5"/>
    <dgm:cxn modelId="{F373848E-5ECD-4200-BA7A-5A04C58E5C1F}" type="presOf" srcId="{DDB8CCA4-9013-444F-B188-2897F4A89565}" destId="{2E0925C2-5CE7-4BF4-9446-488EFA16F2D8}" srcOrd="0" destOrd="0" presId="urn:microsoft.com/office/officeart/2005/8/layout/cycle5"/>
    <dgm:cxn modelId="{0CCE808F-4108-4852-856E-D4212D9BBC94}" type="presOf" srcId="{7009C0FF-4741-464F-871D-E9D6B66065EB}" destId="{5A715C46-136D-4ACD-99D1-6E5F117CC9F0}" srcOrd="0" destOrd="0" presId="urn:microsoft.com/office/officeart/2005/8/layout/cycle5"/>
    <dgm:cxn modelId="{038B6AA2-CEB6-4153-9A73-069AA4A4D43D}" type="presOf" srcId="{B61F7409-3275-4877-BB9B-2C2AFC3F7467}" destId="{69DE69BF-5677-4994-8B4A-76941B9FB5B0}" srcOrd="0" destOrd="0" presId="urn:microsoft.com/office/officeart/2005/8/layout/cycle5"/>
    <dgm:cxn modelId="{72F16BAF-2649-4FD7-BCE1-C1E67F9C0115}" type="presOf" srcId="{8E05B977-B841-4816-B3E6-413418E5EBA0}" destId="{4C746125-E613-4125-A58D-631DB8677817}" srcOrd="0" destOrd="0" presId="urn:microsoft.com/office/officeart/2005/8/layout/cycle5"/>
    <dgm:cxn modelId="{3A5173D7-0AEC-4B82-A7C8-08FA124ACA0C}" type="presOf" srcId="{E6F6E824-1653-4934-90DF-12BB09AAA980}" destId="{0AAED163-23E6-410C-AC19-BED699EB49C1}" srcOrd="0" destOrd="0" presId="urn:microsoft.com/office/officeart/2005/8/layout/cycle5"/>
    <dgm:cxn modelId="{267692EE-2E93-49DF-8D8A-04E4DE270130}" srcId="{E6F6E824-1653-4934-90DF-12BB09AAA980}" destId="{D1B1E5C0-C166-446A-8DAC-12AA707B55CD}" srcOrd="5" destOrd="0" parTransId="{CAF7ADF3-B900-4B85-BB51-CD0970E288A0}" sibTransId="{54916472-A637-48E7-AE54-22F736C4B255}"/>
    <dgm:cxn modelId="{089B2FFE-D15F-4B0E-ABD6-00A2E935AB24}" srcId="{E6F6E824-1653-4934-90DF-12BB09AAA980}" destId="{B4E5EB20-08EF-4208-B62A-5ED03DC55302}" srcOrd="1" destOrd="0" parTransId="{CBFDE9C2-52CB-4D10-BCA6-2A60E49EA1CF}" sibTransId="{BD408788-E211-4E19-8C1A-275ABCF39E86}"/>
    <dgm:cxn modelId="{A7FB809D-6D57-40FC-A993-09BF40430C00}" type="presParOf" srcId="{0AAED163-23E6-410C-AC19-BED699EB49C1}" destId="{9CBBB80C-F992-4004-BD4B-3941D4AAEBCB}" srcOrd="0" destOrd="0" presId="urn:microsoft.com/office/officeart/2005/8/layout/cycle5"/>
    <dgm:cxn modelId="{CE5A9483-A37A-41BB-A160-44277182BF3C}" type="presParOf" srcId="{0AAED163-23E6-410C-AC19-BED699EB49C1}" destId="{AFDF3BAC-D391-4B0B-9653-5C55CEB6FC17}" srcOrd="1" destOrd="0" presId="urn:microsoft.com/office/officeart/2005/8/layout/cycle5"/>
    <dgm:cxn modelId="{24AFEF69-F98A-49A9-842D-655FF47203C2}" type="presParOf" srcId="{0AAED163-23E6-410C-AC19-BED699EB49C1}" destId="{4C746125-E613-4125-A58D-631DB8677817}" srcOrd="2" destOrd="0" presId="urn:microsoft.com/office/officeart/2005/8/layout/cycle5"/>
    <dgm:cxn modelId="{55A488E2-A41C-432D-88BD-10A3013A7328}" type="presParOf" srcId="{0AAED163-23E6-410C-AC19-BED699EB49C1}" destId="{3D46E232-31D7-4BE0-ACB5-F6B96E02E92C}" srcOrd="3" destOrd="0" presId="urn:microsoft.com/office/officeart/2005/8/layout/cycle5"/>
    <dgm:cxn modelId="{8E640747-A2DE-42D7-A298-3AD0C830872D}" type="presParOf" srcId="{0AAED163-23E6-410C-AC19-BED699EB49C1}" destId="{AD672AA0-3BDD-4EB0-BEEB-A543320FC401}" srcOrd="4" destOrd="0" presId="urn:microsoft.com/office/officeart/2005/8/layout/cycle5"/>
    <dgm:cxn modelId="{67980A3B-7943-4FEA-B178-ABF18650323A}" type="presParOf" srcId="{0AAED163-23E6-410C-AC19-BED699EB49C1}" destId="{EAFCA718-3B57-4300-962D-F8407023118D}" srcOrd="5" destOrd="0" presId="urn:microsoft.com/office/officeart/2005/8/layout/cycle5"/>
    <dgm:cxn modelId="{1A4B55AF-0FD0-4D56-BCCE-8FD3E6702213}" type="presParOf" srcId="{0AAED163-23E6-410C-AC19-BED699EB49C1}" destId="{DC51452A-D1D4-487D-AE81-ED8BFCECBD88}" srcOrd="6" destOrd="0" presId="urn:microsoft.com/office/officeart/2005/8/layout/cycle5"/>
    <dgm:cxn modelId="{4399933B-D47A-4B92-BE65-DE0F96D38976}" type="presParOf" srcId="{0AAED163-23E6-410C-AC19-BED699EB49C1}" destId="{A29E6D5E-3188-4E0C-95CD-2E0AAB5561D3}" srcOrd="7" destOrd="0" presId="urn:microsoft.com/office/officeart/2005/8/layout/cycle5"/>
    <dgm:cxn modelId="{2CDA0F19-56EA-4CD2-B969-88D113B18AB5}" type="presParOf" srcId="{0AAED163-23E6-410C-AC19-BED699EB49C1}" destId="{A41A9812-83D7-4364-BA83-31D026E56A2A}" srcOrd="8" destOrd="0" presId="urn:microsoft.com/office/officeart/2005/8/layout/cycle5"/>
    <dgm:cxn modelId="{1253313E-5AA4-4C2D-A2EC-1C04F5328767}" type="presParOf" srcId="{0AAED163-23E6-410C-AC19-BED699EB49C1}" destId="{FEAA40D0-84DE-48BE-9AC9-B2573936FEF6}" srcOrd="9" destOrd="0" presId="urn:microsoft.com/office/officeart/2005/8/layout/cycle5"/>
    <dgm:cxn modelId="{0A051C0D-42C0-4B7A-931B-BBB058AA5F01}" type="presParOf" srcId="{0AAED163-23E6-410C-AC19-BED699EB49C1}" destId="{A8C3583E-8889-469B-8E11-F0044AC24B82}" srcOrd="10" destOrd="0" presId="urn:microsoft.com/office/officeart/2005/8/layout/cycle5"/>
    <dgm:cxn modelId="{F6806133-D5C5-4708-B977-3E96E08FD739}" type="presParOf" srcId="{0AAED163-23E6-410C-AC19-BED699EB49C1}" destId="{5A715C46-136D-4ACD-99D1-6E5F117CC9F0}" srcOrd="11" destOrd="0" presId="urn:microsoft.com/office/officeart/2005/8/layout/cycle5"/>
    <dgm:cxn modelId="{8377C8CC-31D5-445F-82D7-46CCE4E831C9}" type="presParOf" srcId="{0AAED163-23E6-410C-AC19-BED699EB49C1}" destId="{69DE69BF-5677-4994-8B4A-76941B9FB5B0}" srcOrd="12" destOrd="0" presId="urn:microsoft.com/office/officeart/2005/8/layout/cycle5"/>
    <dgm:cxn modelId="{8050B773-28C9-40B3-AB97-67B25DB49167}" type="presParOf" srcId="{0AAED163-23E6-410C-AC19-BED699EB49C1}" destId="{4252DAF6-2FCE-4D9B-9438-20DBD87A5281}" srcOrd="13" destOrd="0" presId="urn:microsoft.com/office/officeart/2005/8/layout/cycle5"/>
    <dgm:cxn modelId="{906C614D-37A3-4382-9194-28A1ED4924CB}" type="presParOf" srcId="{0AAED163-23E6-410C-AC19-BED699EB49C1}" destId="{2E0925C2-5CE7-4BF4-9446-488EFA16F2D8}" srcOrd="14" destOrd="0" presId="urn:microsoft.com/office/officeart/2005/8/layout/cycle5"/>
    <dgm:cxn modelId="{6BCE138F-F0F5-480E-B092-713DA5C91D3E}" type="presParOf" srcId="{0AAED163-23E6-410C-AC19-BED699EB49C1}" destId="{10C7EBBE-3E3D-4343-92F4-ACA6BFDEC535}" srcOrd="15" destOrd="0" presId="urn:microsoft.com/office/officeart/2005/8/layout/cycle5"/>
    <dgm:cxn modelId="{46034BE1-18EE-4EFA-BC1A-F5EB7EA9746A}" type="presParOf" srcId="{0AAED163-23E6-410C-AC19-BED699EB49C1}" destId="{BC34CE5F-6F43-4FB9-B32F-20F4C5CE0FB8}" srcOrd="16" destOrd="0" presId="urn:microsoft.com/office/officeart/2005/8/layout/cycle5"/>
    <dgm:cxn modelId="{087E33B7-A65D-4252-9295-8B2F3E41CE42}" type="presParOf" srcId="{0AAED163-23E6-410C-AC19-BED699EB49C1}" destId="{9E84E8CF-4670-4FEC-9EF6-CBCDCF8B5B9C}" srcOrd="17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F7CC6A-F24B-4831-A7C8-A5C981634B02}">
      <dsp:nvSpPr>
        <dsp:cNvPr id="0" name=""/>
        <dsp:cNvSpPr/>
      </dsp:nvSpPr>
      <dsp:spPr>
        <a:xfrm>
          <a:off x="2708253" y="-5070"/>
          <a:ext cx="2793534" cy="2793534"/>
        </a:xfrm>
        <a:prstGeom prst="triangle">
          <a:avLst/>
        </a:prstGeom>
        <a:solidFill>
          <a:schemeClr val="bg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baseline="0" dirty="0"/>
            <a:t>Increased Engagements w/Industry, Gov’t and Congressional</a:t>
          </a:r>
        </a:p>
      </dsp:txBody>
      <dsp:txXfrm>
        <a:off x="3406637" y="1391697"/>
        <a:ext cx="1396767" cy="1396767"/>
      </dsp:txXfrm>
    </dsp:sp>
    <dsp:sp modelId="{479A57FB-3CA4-44E6-BD1A-2DD4FFBAA182}">
      <dsp:nvSpPr>
        <dsp:cNvPr id="0" name=""/>
        <dsp:cNvSpPr/>
      </dsp:nvSpPr>
      <dsp:spPr>
        <a:xfrm>
          <a:off x="1311486" y="2788463"/>
          <a:ext cx="2793534" cy="2793534"/>
        </a:xfrm>
        <a:prstGeom prst="triangle">
          <a:avLst/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Challenging Agencies that Are  Creating Policy </a:t>
          </a:r>
        </a:p>
      </dsp:txBody>
      <dsp:txXfrm>
        <a:off x="2009870" y="4185230"/>
        <a:ext cx="1396767" cy="1396767"/>
      </dsp:txXfrm>
    </dsp:sp>
    <dsp:sp modelId="{E952C50A-359D-4DDC-B735-1D3CD3EC4677}">
      <dsp:nvSpPr>
        <dsp:cNvPr id="0" name=""/>
        <dsp:cNvSpPr/>
      </dsp:nvSpPr>
      <dsp:spPr>
        <a:xfrm rot="10800000">
          <a:off x="2736788" y="2778323"/>
          <a:ext cx="2736462" cy="2813815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Defined &amp;  Formalized Industry NISPPAC </a:t>
          </a:r>
          <a:r>
            <a:rPr lang="en-US" sz="1500" b="1" kern="1200" dirty="0"/>
            <a:t>Representation</a:t>
          </a:r>
        </a:p>
      </dsp:txBody>
      <dsp:txXfrm rot="10800000">
        <a:off x="3420903" y="2778323"/>
        <a:ext cx="1368231" cy="1406907"/>
      </dsp:txXfrm>
    </dsp:sp>
    <dsp:sp modelId="{3FC00375-96F3-468E-B003-4FDA4454999A}">
      <dsp:nvSpPr>
        <dsp:cNvPr id="0" name=""/>
        <dsp:cNvSpPr/>
      </dsp:nvSpPr>
      <dsp:spPr>
        <a:xfrm>
          <a:off x="4105020" y="2788463"/>
          <a:ext cx="2793534" cy="2793534"/>
        </a:xfrm>
        <a:prstGeom prst="triangle">
          <a:avLst/>
        </a:prstGeom>
        <a:solidFill>
          <a:schemeClr val="bg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Reviewed and Implemented New and Existing Policy </a:t>
          </a:r>
        </a:p>
      </dsp:txBody>
      <dsp:txXfrm>
        <a:off x="4803404" y="4185230"/>
        <a:ext cx="1396767" cy="139676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7BF6FC-08F0-44E3-BF49-A41834B40D7F}">
      <dsp:nvSpPr>
        <dsp:cNvPr id="0" name=""/>
        <dsp:cNvSpPr/>
      </dsp:nvSpPr>
      <dsp:spPr>
        <a:xfrm>
          <a:off x="0" y="0"/>
          <a:ext cx="1332937" cy="5078229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TWF 2.0</a:t>
          </a:r>
        </a:p>
      </dsp:txBody>
      <dsp:txXfrm>
        <a:off x="0" y="2031291"/>
        <a:ext cx="1332937" cy="2031291"/>
      </dsp:txXfrm>
    </dsp:sp>
    <dsp:sp modelId="{BBABFFBF-ED81-46D4-8766-62BF6CAF8CA4}">
      <dsp:nvSpPr>
        <dsp:cNvPr id="0" name=""/>
        <dsp:cNvSpPr/>
      </dsp:nvSpPr>
      <dsp:spPr>
        <a:xfrm>
          <a:off x="0" y="257530"/>
          <a:ext cx="1252960" cy="1691050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3AB4DD-296E-46FD-B9CC-DFAEDAC932B9}">
      <dsp:nvSpPr>
        <dsp:cNvPr id="0" name=""/>
        <dsp:cNvSpPr/>
      </dsp:nvSpPr>
      <dsp:spPr>
        <a:xfrm>
          <a:off x="1372925" y="0"/>
          <a:ext cx="1332937" cy="5078229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CUI/CMMC</a:t>
          </a:r>
        </a:p>
      </dsp:txBody>
      <dsp:txXfrm>
        <a:off x="1372925" y="2031291"/>
        <a:ext cx="1332937" cy="2031291"/>
      </dsp:txXfrm>
    </dsp:sp>
    <dsp:sp modelId="{675853BB-9E0A-44A4-929F-CE7A8496006C}">
      <dsp:nvSpPr>
        <dsp:cNvPr id="0" name=""/>
        <dsp:cNvSpPr/>
      </dsp:nvSpPr>
      <dsp:spPr>
        <a:xfrm>
          <a:off x="1412913" y="304693"/>
          <a:ext cx="1252960" cy="1691050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2000" r="-4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AD96F4-D1B4-4F51-93C1-B16D75B1477F}">
      <dsp:nvSpPr>
        <dsp:cNvPr id="0" name=""/>
        <dsp:cNvSpPr/>
      </dsp:nvSpPr>
      <dsp:spPr>
        <a:xfrm>
          <a:off x="2745850" y="0"/>
          <a:ext cx="1332937" cy="5078229"/>
        </a:xfrm>
        <a:prstGeom prst="roundRect">
          <a:avLst>
            <a:gd name="adj" fmla="val 10000"/>
          </a:avLst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RMF</a:t>
          </a:r>
        </a:p>
      </dsp:txBody>
      <dsp:txXfrm>
        <a:off x="2745850" y="2031291"/>
        <a:ext cx="1332937" cy="2031291"/>
      </dsp:txXfrm>
    </dsp:sp>
    <dsp:sp modelId="{85EEE15B-980A-46EA-B5F3-5B2ADEB0008B}">
      <dsp:nvSpPr>
        <dsp:cNvPr id="0" name=""/>
        <dsp:cNvSpPr/>
      </dsp:nvSpPr>
      <dsp:spPr>
        <a:xfrm>
          <a:off x="2785838" y="304693"/>
          <a:ext cx="1252960" cy="1691050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516891-0D51-473F-9E51-A9C5E2EBA9FA}">
      <dsp:nvSpPr>
        <dsp:cNvPr id="0" name=""/>
        <dsp:cNvSpPr/>
      </dsp:nvSpPr>
      <dsp:spPr>
        <a:xfrm>
          <a:off x="4138929" y="0"/>
          <a:ext cx="1332937" cy="5078229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NISP Systems</a:t>
          </a:r>
        </a:p>
      </dsp:txBody>
      <dsp:txXfrm>
        <a:off x="4138929" y="2031291"/>
        <a:ext cx="1332937" cy="2031291"/>
      </dsp:txXfrm>
    </dsp:sp>
    <dsp:sp modelId="{998A32CC-1BE5-4263-A6BA-C0799A923A07}">
      <dsp:nvSpPr>
        <dsp:cNvPr id="0" name=""/>
        <dsp:cNvSpPr/>
      </dsp:nvSpPr>
      <dsp:spPr>
        <a:xfrm>
          <a:off x="4158763" y="304693"/>
          <a:ext cx="1252960" cy="1691050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0" r="-40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EB28FB-96C0-4638-8BB6-C4EEE5B14E5F}">
      <dsp:nvSpPr>
        <dsp:cNvPr id="0" name=""/>
        <dsp:cNvSpPr/>
      </dsp:nvSpPr>
      <dsp:spPr>
        <a:xfrm>
          <a:off x="5491700" y="0"/>
          <a:ext cx="1332937" cy="5078229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CSA Processes/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Guidance </a:t>
          </a:r>
        </a:p>
      </dsp:txBody>
      <dsp:txXfrm>
        <a:off x="5491700" y="2031291"/>
        <a:ext cx="1332937" cy="2031291"/>
      </dsp:txXfrm>
    </dsp:sp>
    <dsp:sp modelId="{8D6A063E-3D4E-4D08-8B3A-49385611380F}">
      <dsp:nvSpPr>
        <dsp:cNvPr id="0" name=""/>
        <dsp:cNvSpPr/>
      </dsp:nvSpPr>
      <dsp:spPr>
        <a:xfrm>
          <a:off x="5531689" y="304693"/>
          <a:ext cx="1252960" cy="1691050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8000" r="-78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4E1C5E-087F-4794-87B2-08BD369DB72B}">
      <dsp:nvSpPr>
        <dsp:cNvPr id="0" name=""/>
        <dsp:cNvSpPr/>
      </dsp:nvSpPr>
      <dsp:spPr>
        <a:xfrm>
          <a:off x="272985" y="3388455"/>
          <a:ext cx="6278666" cy="761734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BBB80C-F992-4004-BD4B-3941D4AAEBCB}">
      <dsp:nvSpPr>
        <dsp:cNvPr id="0" name=""/>
        <dsp:cNvSpPr/>
      </dsp:nvSpPr>
      <dsp:spPr>
        <a:xfrm>
          <a:off x="3351381" y="2522"/>
          <a:ext cx="1367347" cy="888776"/>
        </a:xfrm>
        <a:prstGeom prst="roundRect">
          <a:avLst/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/>
            <a:t>Policy </a:t>
          </a:r>
        </a:p>
      </dsp:txBody>
      <dsp:txXfrm>
        <a:off x="3394767" y="45908"/>
        <a:ext cx="1280575" cy="802004"/>
      </dsp:txXfrm>
    </dsp:sp>
    <dsp:sp modelId="{4C746125-E613-4125-A58D-631DB8677817}">
      <dsp:nvSpPr>
        <dsp:cNvPr id="0" name=""/>
        <dsp:cNvSpPr/>
      </dsp:nvSpPr>
      <dsp:spPr>
        <a:xfrm>
          <a:off x="1942852" y="446911"/>
          <a:ext cx="4184406" cy="4184406"/>
        </a:xfrm>
        <a:custGeom>
          <a:avLst/>
          <a:gdLst/>
          <a:ahLst/>
          <a:cxnLst/>
          <a:rect l="0" t="0" r="0" b="0"/>
          <a:pathLst>
            <a:path>
              <a:moveTo>
                <a:pt x="2947522" y="182820"/>
              </a:moveTo>
              <a:arcTo wR="2092203" hR="2092203" stAng="17647817" swAng="922905"/>
            </a:path>
          </a:pathLst>
        </a:custGeom>
        <a:noFill/>
        <a:ln w="12700" cap="flat" cmpd="sng" algn="ctr">
          <a:solidFill>
            <a:srgbClr val="00B050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46E232-31D7-4BE0-ACB5-F6B96E02E92C}">
      <dsp:nvSpPr>
        <dsp:cNvPr id="0" name=""/>
        <dsp:cNvSpPr/>
      </dsp:nvSpPr>
      <dsp:spPr>
        <a:xfrm>
          <a:off x="5163282" y="1048624"/>
          <a:ext cx="1367347" cy="888776"/>
        </a:xfrm>
        <a:prstGeom prst="roundRect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/>
            <a:t>NISP Systems</a:t>
          </a:r>
        </a:p>
      </dsp:txBody>
      <dsp:txXfrm>
        <a:off x="5206668" y="1092010"/>
        <a:ext cx="1280575" cy="802004"/>
      </dsp:txXfrm>
    </dsp:sp>
    <dsp:sp modelId="{EAFCA718-3B57-4300-962D-F8407023118D}">
      <dsp:nvSpPr>
        <dsp:cNvPr id="0" name=""/>
        <dsp:cNvSpPr/>
      </dsp:nvSpPr>
      <dsp:spPr>
        <a:xfrm>
          <a:off x="1942852" y="446911"/>
          <a:ext cx="4184406" cy="4184406"/>
        </a:xfrm>
        <a:custGeom>
          <a:avLst/>
          <a:gdLst/>
          <a:ahLst/>
          <a:cxnLst/>
          <a:rect l="0" t="0" r="0" b="0"/>
          <a:pathLst>
            <a:path>
              <a:moveTo>
                <a:pt x="4151837" y="1724475"/>
              </a:moveTo>
              <a:arcTo wR="2092203" hR="2092203" stAng="20992623" swAng="1214754"/>
            </a:path>
          </a:pathLst>
        </a:custGeom>
        <a:noFill/>
        <a:ln w="6350" cap="flat" cmpd="sng" algn="ctr">
          <a:solidFill>
            <a:srgbClr val="00B050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51452A-D1D4-487D-AE81-ED8BFCECBD88}">
      <dsp:nvSpPr>
        <dsp:cNvPr id="0" name=""/>
        <dsp:cNvSpPr/>
      </dsp:nvSpPr>
      <dsp:spPr>
        <a:xfrm>
          <a:off x="5163282" y="3140828"/>
          <a:ext cx="1367347" cy="888776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/>
            <a:t>Insider Threat </a:t>
          </a:r>
        </a:p>
      </dsp:txBody>
      <dsp:txXfrm>
        <a:off x="5206668" y="3184214"/>
        <a:ext cx="1280575" cy="802004"/>
      </dsp:txXfrm>
    </dsp:sp>
    <dsp:sp modelId="{A41A9812-83D7-4364-BA83-31D026E56A2A}">
      <dsp:nvSpPr>
        <dsp:cNvPr id="0" name=""/>
        <dsp:cNvSpPr/>
      </dsp:nvSpPr>
      <dsp:spPr>
        <a:xfrm>
          <a:off x="1942852" y="446911"/>
          <a:ext cx="4184406" cy="4184406"/>
        </a:xfrm>
        <a:custGeom>
          <a:avLst/>
          <a:gdLst/>
          <a:ahLst/>
          <a:cxnLst/>
          <a:rect l="0" t="0" r="0" b="0"/>
          <a:pathLst>
            <a:path>
              <a:moveTo>
                <a:pt x="3423347" y="3706319"/>
              </a:moveTo>
              <a:arcTo wR="2092203" hR="2092203" stAng="3029279" swAng="922905"/>
            </a:path>
          </a:pathLst>
        </a:custGeom>
        <a:noFill/>
        <a:ln w="6350" cap="flat" cmpd="sng" algn="ctr">
          <a:solidFill>
            <a:srgbClr val="00B050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AA40D0-84DE-48BE-9AC9-B2573936FEF6}">
      <dsp:nvSpPr>
        <dsp:cNvPr id="0" name=""/>
        <dsp:cNvSpPr/>
      </dsp:nvSpPr>
      <dsp:spPr>
        <a:xfrm>
          <a:off x="3351381" y="4186929"/>
          <a:ext cx="1367347" cy="888776"/>
        </a:xfrm>
        <a:prstGeom prst="roundRect">
          <a:avLst/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/>
            <a:t>FOCI</a:t>
          </a:r>
        </a:p>
      </dsp:txBody>
      <dsp:txXfrm>
        <a:off x="3394767" y="4230315"/>
        <a:ext cx="1280575" cy="802004"/>
      </dsp:txXfrm>
    </dsp:sp>
    <dsp:sp modelId="{5A715C46-136D-4ACD-99D1-6E5F117CC9F0}">
      <dsp:nvSpPr>
        <dsp:cNvPr id="0" name=""/>
        <dsp:cNvSpPr/>
      </dsp:nvSpPr>
      <dsp:spPr>
        <a:xfrm>
          <a:off x="1942852" y="446911"/>
          <a:ext cx="4184406" cy="4184406"/>
        </a:xfrm>
        <a:custGeom>
          <a:avLst/>
          <a:gdLst/>
          <a:ahLst/>
          <a:cxnLst/>
          <a:rect l="0" t="0" r="0" b="0"/>
          <a:pathLst>
            <a:path>
              <a:moveTo>
                <a:pt x="1236883" y="4001586"/>
              </a:moveTo>
              <a:arcTo wR="2092203" hR="2092203" stAng="6847817" swAng="922905"/>
            </a:path>
          </a:pathLst>
        </a:custGeom>
        <a:noFill/>
        <a:ln w="6350" cap="flat" cmpd="sng" algn="ctr">
          <a:solidFill>
            <a:srgbClr val="00B050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DE69BF-5677-4994-8B4A-76941B9FB5B0}">
      <dsp:nvSpPr>
        <dsp:cNvPr id="0" name=""/>
        <dsp:cNvSpPr/>
      </dsp:nvSpPr>
      <dsp:spPr>
        <a:xfrm>
          <a:off x="1539480" y="3140828"/>
          <a:ext cx="1367347" cy="888776"/>
        </a:xfrm>
        <a:prstGeom prst="roundRect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/>
            <a:t>Clearance</a:t>
          </a:r>
        </a:p>
      </dsp:txBody>
      <dsp:txXfrm>
        <a:off x="1582866" y="3184214"/>
        <a:ext cx="1280575" cy="802004"/>
      </dsp:txXfrm>
    </dsp:sp>
    <dsp:sp modelId="{2E0925C2-5CE7-4BF4-9446-488EFA16F2D8}">
      <dsp:nvSpPr>
        <dsp:cNvPr id="0" name=""/>
        <dsp:cNvSpPr/>
      </dsp:nvSpPr>
      <dsp:spPr>
        <a:xfrm>
          <a:off x="1942852" y="446911"/>
          <a:ext cx="4184406" cy="4184406"/>
        </a:xfrm>
        <a:custGeom>
          <a:avLst/>
          <a:gdLst/>
          <a:ahLst/>
          <a:cxnLst/>
          <a:rect l="0" t="0" r="0" b="0"/>
          <a:pathLst>
            <a:path>
              <a:moveTo>
                <a:pt x="32569" y="2459931"/>
              </a:moveTo>
              <a:arcTo wR="2092203" hR="2092203" stAng="10192623" swAng="1214754"/>
            </a:path>
          </a:pathLst>
        </a:custGeom>
        <a:noFill/>
        <a:ln w="6350" cap="flat" cmpd="sng" algn="ctr">
          <a:solidFill>
            <a:srgbClr val="00B050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C7EBBE-3E3D-4343-92F4-ACA6BFDEC535}">
      <dsp:nvSpPr>
        <dsp:cNvPr id="0" name=""/>
        <dsp:cNvSpPr/>
      </dsp:nvSpPr>
      <dsp:spPr>
        <a:xfrm>
          <a:off x="1539480" y="1048624"/>
          <a:ext cx="1367347" cy="888776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/>
            <a:t>NISA</a:t>
          </a:r>
        </a:p>
      </dsp:txBody>
      <dsp:txXfrm>
        <a:off x="1582866" y="1092010"/>
        <a:ext cx="1280575" cy="802004"/>
      </dsp:txXfrm>
    </dsp:sp>
    <dsp:sp modelId="{9E84E8CF-4670-4FEC-9EF6-CBCDCF8B5B9C}">
      <dsp:nvSpPr>
        <dsp:cNvPr id="0" name=""/>
        <dsp:cNvSpPr/>
      </dsp:nvSpPr>
      <dsp:spPr>
        <a:xfrm>
          <a:off x="1942852" y="446911"/>
          <a:ext cx="4184406" cy="4184406"/>
        </a:xfrm>
        <a:custGeom>
          <a:avLst/>
          <a:gdLst/>
          <a:ahLst/>
          <a:cxnLst/>
          <a:rect l="0" t="0" r="0" b="0"/>
          <a:pathLst>
            <a:path>
              <a:moveTo>
                <a:pt x="761059" y="478087"/>
              </a:moveTo>
              <a:arcTo wR="2092203" hR="2092203" stAng="13829279" swAng="922905"/>
            </a:path>
          </a:pathLst>
        </a:custGeom>
        <a:noFill/>
        <a:ln w="6350" cap="flat" cmpd="sng" algn="ctr">
          <a:solidFill>
            <a:srgbClr val="00B050"/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4">
  <dgm:title val=""/>
  <dgm:desc val=""/>
  <dgm:catLst>
    <dgm:cat type="pyramid" pri="4000"/>
    <dgm:cat type="relationship" pri="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varLst>
      <dgm:chMax val="9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4">
        <dgm:choose name="Name2">
          <dgm:if name="Name3" axis="ch" ptType="node" func="cnt" op="equ" val="1">
            <dgm:constrLst>
              <dgm:constr type="primFontSz" for="ch" ptType="node" op="equ" val="65"/>
              <dgm:constr type="t" for="ch" forName="triangle1"/>
              <dgm:constr type="l" for="ch" forName="triangle1"/>
              <dgm:constr type="h" for="ch" forName="triangle1" refType="h"/>
              <dgm:constr type="w" for="ch" forName="triangle1" refType="h"/>
            </dgm:constrLst>
          </dgm:if>
          <dgm:else name="Name4">
            <dgm:constrLst>
              <dgm:constr type="primFontSz" for="ch" ptType="node" op="equ" val="65"/>
              <dgm:constr type="t" for="ch" forName="triangle1"/>
              <dgm:constr type="l" for="ch" forName="triangle1" refType="h" fact="0.25"/>
              <dgm:constr type="h" for="ch" forName="triangle1" refType="h" fact="0.5"/>
              <dgm:constr type="w" for="ch" forName="triangle1" refType="h" fact="0.5"/>
              <dgm:constr type="t" for="ch" forName="triangle2" refType="h" fact="0.5"/>
              <dgm:constr type="l" for="ch" forName="triangle2"/>
              <dgm:constr type="h" for="ch" forName="triangle2" refType="h" fact="0.5"/>
              <dgm:constr type="w" for="ch" forName="triangle2" refType="h" fact="0.5"/>
              <dgm:constr type="t" for="ch" forName="triangle3" refType="h" fact="0.5"/>
              <dgm:constr type="l" for="ch" forName="triangle3" refType="h" fact="0.25"/>
              <dgm:constr type="h" for="ch" forName="triangle3" refType="h" fact="0.5"/>
              <dgm:constr type="w" for="ch" forName="triangle3" refType="h" fact="0.5"/>
              <dgm:constr type="t" for="ch" forName="triangle4" refType="h" fact="0.5"/>
              <dgm:constr type="l" for="ch" forName="triangle4" refType="h" fact="0.5"/>
              <dgm:constr type="h" for="ch" forName="triangle4" refType="h" fact="0.5"/>
              <dgm:constr type="w" for="ch" forName="triangle4" refType="h" fact="0.5"/>
            </dgm:constrLst>
          </dgm:else>
        </dgm:choose>
      </dgm:if>
      <dgm:else name="Name5">
        <dgm:constrLst>
          <dgm:constr type="primFontSz" for="ch" ptType="node" op="equ" val="65"/>
          <dgm:constr type="t" for="ch" forName="triangle1"/>
          <dgm:constr type="l" for="ch" forName="triangle1" refType="h" fact="0.33"/>
          <dgm:constr type="h" for="ch" forName="triangle1" refType="h" fact="0.33"/>
          <dgm:constr type="w" for="ch" forName="triangle1" refType="h" fact="0.33"/>
          <dgm:constr type="t" for="ch" forName="triangle2" refType="h" fact="0.33"/>
          <dgm:constr type="l" for="ch" forName="triangle2" refType="h" fact="0.165"/>
          <dgm:constr type="h" for="ch" forName="triangle2" refType="h" fact="0.33"/>
          <dgm:constr type="w" for="ch" forName="triangle2" refType="h" fact="0.33"/>
          <dgm:constr type="t" for="ch" forName="triangle3" refType="h" fact="0.33"/>
          <dgm:constr type="l" for="ch" forName="triangle3" refType="h" fact="0.33"/>
          <dgm:constr type="h" for="ch" forName="triangle3" refType="h" fact="0.33"/>
          <dgm:constr type="w" for="ch" forName="triangle3" refType="h" fact="0.33"/>
          <dgm:constr type="t" for="ch" forName="triangle4" refType="h" fact="0.33"/>
          <dgm:constr type="l" for="ch" forName="triangle4" refType="h" fact="0.495"/>
          <dgm:constr type="h" for="ch" forName="triangle4" refType="h" fact="0.33"/>
          <dgm:constr type="w" for="ch" forName="triangle4" refType="h" fact="0.33"/>
          <dgm:constr type="t" for="ch" forName="triangle5" refType="h" fact="0.66"/>
          <dgm:constr type="l" for="ch" forName="triangle5"/>
          <dgm:constr type="h" for="ch" forName="triangle5" refType="h" fact="0.33"/>
          <dgm:constr type="w" for="ch" forName="triangle5" refType="h" fact="0.33"/>
          <dgm:constr type="t" for="ch" forName="triangle6" refType="h" fact="0.66"/>
          <dgm:constr type="l" for="ch" forName="triangle6" refType="h" fact="0.165"/>
          <dgm:constr type="h" for="ch" forName="triangle6" refType="h" fact="0.33"/>
          <dgm:constr type="w" for="ch" forName="triangle6" refType="h" fact="0.33"/>
          <dgm:constr type="t" for="ch" forName="triangle7" refType="h" fact="0.66"/>
          <dgm:constr type="l" for="ch" forName="triangle7" refType="h" fact="0.33"/>
          <dgm:constr type="h" for="ch" forName="triangle7" refType="h" fact="0.33"/>
          <dgm:constr type="w" for="ch" forName="triangle7" refType="h" fact="0.33"/>
          <dgm:constr type="t" for="ch" forName="triangle8" refType="h" fact="0.66"/>
          <dgm:constr type="l" for="ch" forName="triangle8" refType="h" fact="0.495"/>
          <dgm:constr type="h" for="ch" forName="triangle8" refType="h" fact="0.33"/>
          <dgm:constr type="w" for="ch" forName="triangle8" refType="h" fact="0.33"/>
          <dgm:constr type="t" for="ch" forName="triangle9" refType="h" fact="0.66"/>
          <dgm:constr type="l" for="ch" forName="triangle9" refType="h" fact="0.66"/>
          <dgm:constr type="h" for="ch" forName="triangle9" refType="h" fact="0.33"/>
          <dgm:constr type="w" for="ch" forName="triangle9" refType="h" fact="0.33"/>
        </dgm:constrLst>
      </dgm:else>
    </dgm:choose>
    <dgm:ruleLst/>
    <dgm:choose name="Name6">
      <dgm:if name="Name7" axis="ch" ptType="node" func="cnt" op="gte" val="1">
        <dgm:layoutNode name="triangle1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8"/>
    </dgm:choose>
    <dgm:choose name="Name9">
      <dgm:if name="Name10" axis="ch" ptType="node" func="cnt" op="gte" val="2">
        <dgm:layoutNode name="triangle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1">
            <dgm:if name="Name12" func="var" arg="dir" op="equ" val="norm">
              <dgm:presOf axis="ch desOrSelf" ptType="node node" st="2 1" cnt="1 0"/>
            </dgm:if>
            <dgm:else name="Name13">
              <dgm:presOf axis="ch desOrSelf" ptType="node node" st="4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3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4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4">
            <dgm:if name="Name15" func="var" arg="dir" op="equ" val="norm">
              <dgm:presOf axis="ch desOrSelf" ptType="node node" st="4 1" cnt="1 0"/>
            </dgm:if>
            <dgm:else name="Name16">
              <dgm:presOf axis="ch desOrSelf" ptType="node node" st="2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17"/>
    </dgm:choose>
    <dgm:choose name="Name18">
      <dgm:if name="Name19" axis="ch" ptType="node" func="cnt" op="gte" val="5">
        <dgm:layoutNode name="triangle5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0">
            <dgm:if name="Name21" func="var" arg="dir" op="equ" val="norm">
              <dgm:presOf axis="ch desOrSelf" ptType="node node" st="5 1" cnt="1 0"/>
            </dgm:if>
            <dgm:else name="Name22">
              <dgm:presOf axis="ch desOrSelf" ptType="node node" st="9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6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3">
            <dgm:if name="Name24" func="var" arg="dir" op="equ" val="norm">
              <dgm:presOf axis="ch desOrSelf" ptType="node node" st="6 1" cnt="1 0"/>
            </dgm:if>
            <dgm:else name="Name25">
              <dgm:presOf axis="ch desOrSelf" ptType="node node" st="8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7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7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8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6">
            <dgm:if name="Name27" func="var" arg="dir" op="equ" val="norm">
              <dgm:presOf axis="ch desOrSelf" ptType="node node" st="8 1" cnt="1 0"/>
            </dgm:if>
            <dgm:else name="Name28">
              <dgm:presOf axis="ch desOrSelf" ptType="node node" st="6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9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9">
            <dgm:if name="Name30" func="var" arg="dir" op="equ" val="norm">
              <dgm:presOf axis="ch desOrSelf" ptType="node node" st="9 1" cnt="1 0"/>
            </dgm:if>
            <dgm:else name="Name31">
              <dgm:presOf axis="ch desOrSelf" ptType="node node" st="5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2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4AC923-3FFC-4B45-B50F-BC6F5EF8AE80}" type="datetimeFigureOut">
              <a:rPr lang="en-US" smtClean="0"/>
              <a:t>1/18/2022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7237E9-53C2-4829-9976-4374CBE769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7022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9911655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27667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10858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7237E9-53C2-4829-9976-4374CBE769D8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95332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7237E9-53C2-4829-9976-4374CBE769D8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20101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56839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37410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98253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29462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56833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8EC48472-7087-42CE-9BAD-41E37FC0B5A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11697" y="1846555"/>
            <a:ext cx="3870664" cy="1606860"/>
          </a:xfrm>
        </p:spPr>
        <p:txBody>
          <a:bodyPr anchor="b">
            <a:normAutofit/>
          </a:bodyPr>
          <a:lstStyle>
            <a:lvl1pPr algn="l">
              <a:defRPr sz="3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76186" y="3681937"/>
            <a:ext cx="3932808" cy="1183026"/>
          </a:xfrm>
        </p:spPr>
        <p:txBody>
          <a:bodyPr>
            <a:normAutofit/>
          </a:bodyPr>
          <a:lstStyle>
            <a:lvl1pPr marL="0" indent="0" algn="l">
              <a:buNone/>
              <a:defRPr sz="18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2299A91-068B-4CCF-9846-9499970AFB06}" type="datetimeFigureOut">
              <a:rPr lang="en-US" smtClean="0"/>
              <a:pPr/>
              <a:t>1/18/2022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D1F686A-AA10-4AE1-8894-AEFCF630C5A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68994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99A91-068B-4CCF-9846-9499970AFB06}" type="datetimeFigureOut">
              <a:rPr lang="en-US" smtClean="0"/>
              <a:t>1/18/2022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F686A-AA10-4AE1-8894-AEFCF630C5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96003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99A91-068B-4CCF-9846-9499970AFB06}" type="datetimeFigureOut">
              <a:rPr lang="en-US" smtClean="0"/>
              <a:t>1/18/2022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F686A-AA10-4AE1-8894-AEFCF630C5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6971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hape, rectangle&#10;&#10;Description automatically generated">
            <a:extLst>
              <a:ext uri="{FF2B5EF4-FFF2-40B4-BE49-F238E27FC236}">
                <a16:creationId xmlns:a16="http://schemas.microsoft.com/office/drawing/2014/main" id="{9466353F-26B5-4DDA-9907-4A8D7D9CC1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492"/>
            <a:ext cx="9144000" cy="21844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83350"/>
            <a:ext cx="9144000" cy="3746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753" y="130628"/>
            <a:ext cx="7801247" cy="705395"/>
          </a:xfrm>
        </p:spPr>
        <p:txBody>
          <a:bodyPr>
            <a:normAutofit/>
          </a:bodyPr>
          <a:lstStyle>
            <a:lvl1pPr>
              <a:defRPr sz="3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5473" y="1303111"/>
            <a:ext cx="7886700" cy="4351338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99A91-068B-4CCF-9846-9499970AFB06}" type="datetimeFigureOut">
              <a:rPr lang="en-US" smtClean="0"/>
              <a:t>1/18/2022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F686A-AA10-4AE1-8894-AEFCF630C5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6288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99A91-068B-4CCF-9846-9499970AFB06}" type="datetimeFigureOut">
              <a:rPr lang="en-US" smtClean="0"/>
              <a:t>1/18/2022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F686A-AA10-4AE1-8894-AEFCF630C5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85682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99A91-068B-4CCF-9846-9499970AFB06}" type="datetimeFigureOut">
              <a:rPr lang="en-US" smtClean="0"/>
              <a:t>1/18/2022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F686A-AA10-4AE1-8894-AEFCF630C5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9877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99A91-068B-4CCF-9846-9499970AFB06}" type="datetimeFigureOut">
              <a:rPr lang="en-US" smtClean="0"/>
              <a:t>1/18/2022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F686A-AA10-4AE1-8894-AEFCF630C5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8224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99A91-068B-4CCF-9846-9499970AFB06}" type="datetimeFigureOut">
              <a:rPr lang="en-US" smtClean="0"/>
              <a:t>1/18/2022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F686A-AA10-4AE1-8894-AEFCF630C5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8444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99A91-068B-4CCF-9846-9499970AFB06}" type="datetimeFigureOut">
              <a:rPr lang="en-US" smtClean="0"/>
              <a:t>1/18/2022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F686A-AA10-4AE1-8894-AEFCF630C5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48812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99A91-068B-4CCF-9846-9499970AFB06}" type="datetimeFigureOut">
              <a:rPr lang="en-US" smtClean="0"/>
              <a:t>1/18/2022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F686A-AA10-4AE1-8894-AEFCF630C5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565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99A91-068B-4CCF-9846-9499970AFB06}" type="datetimeFigureOut">
              <a:rPr lang="en-US" smtClean="0"/>
              <a:t>1/18/2022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F686A-AA10-4AE1-8894-AEFCF630C5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9665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299A91-068B-4CCF-9846-9499970AFB06}" type="datetimeFigureOut">
              <a:rPr lang="en-US" smtClean="0"/>
              <a:t>1/18/2022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1F686A-AA10-4AE1-8894-AEFCF630C5A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3943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476750" y="2171700"/>
            <a:ext cx="4562475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/>
              <a:t>National Industrial Security Program Policy Advisory Committee (NISPPAC)</a:t>
            </a:r>
            <a:endParaRPr lang="en-US" sz="2000" b="1" dirty="0"/>
          </a:p>
          <a:p>
            <a:pPr algn="ctr"/>
            <a:endParaRPr lang="en-US" sz="2000" b="1" dirty="0"/>
          </a:p>
          <a:p>
            <a:pPr algn="ctr"/>
            <a:r>
              <a:rPr lang="en-US" sz="2000" b="1" dirty="0"/>
              <a:t>NISPPAC Industry Updates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EA27ECA-B531-48AE-A7A1-9EE15591ED5E}"/>
              </a:ext>
            </a:extLst>
          </p:cNvPr>
          <p:cNvSpPr txBox="1"/>
          <p:nvPr/>
        </p:nvSpPr>
        <p:spPr>
          <a:xfrm>
            <a:off x="6400800" y="5805376"/>
            <a:ext cx="24986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January 2022 Update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AE181A3-F865-408F-9D7E-9C1E3023F24D}"/>
              </a:ext>
            </a:extLst>
          </p:cNvPr>
          <p:cNvSpPr txBox="1"/>
          <p:nvPr/>
        </p:nvSpPr>
        <p:spPr>
          <a:xfrm>
            <a:off x="2943498" y="6268385"/>
            <a:ext cx="46155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“Approved for Public Release”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8CB9488-8DDD-4595-B301-7B6FC365E45A}"/>
              </a:ext>
            </a:extLst>
          </p:cNvPr>
          <p:cNvSpPr txBox="1"/>
          <p:nvPr/>
        </p:nvSpPr>
        <p:spPr>
          <a:xfrm>
            <a:off x="2830287" y="446239"/>
            <a:ext cx="46155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“Approved for Public Release” </a:t>
            </a:r>
          </a:p>
        </p:txBody>
      </p:sp>
    </p:spTree>
    <p:extLst>
      <p:ext uri="{BB962C8B-B14F-4D97-AF65-F5344CB8AC3E}">
        <p14:creationId xmlns:p14="http://schemas.microsoft.com/office/powerpoint/2010/main" val="18989324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0"/>
            <a:ext cx="7053542" cy="1050398"/>
          </a:xfrm>
        </p:spPr>
        <p:txBody>
          <a:bodyPr/>
          <a:lstStyle/>
          <a:p>
            <a:r>
              <a:rPr lang="en-US" b="1" dirty="0"/>
              <a:t>Insider Threat Working Group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8612" y="1108471"/>
            <a:ext cx="8515350" cy="5247880"/>
          </a:xfrm>
        </p:spPr>
        <p:txBody>
          <a:bodyPr>
            <a:normAutofit/>
          </a:bodyPr>
          <a:lstStyle/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u="none" strike="noStrike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Information Sharing </a:t>
            </a:r>
          </a:p>
          <a:p>
            <a:pPr marL="800100" lvl="1" indent="-342900">
              <a:lnSpc>
                <a:spcPct val="115000"/>
              </a:lnSpc>
              <a:spcBef>
                <a:spcPts val="0"/>
              </a:spcBef>
              <a:buFont typeface="Symbol" panose="05050102010706020507" pitchFamily="18" charset="2"/>
              <a:buChar char="-"/>
            </a:pPr>
            <a:r>
              <a:rPr lang="en-US" sz="1600" u="none" strike="noStrike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Items known by the Govt and sharing to Industry</a:t>
            </a:r>
          </a:p>
          <a:p>
            <a:pPr marL="800100" lvl="1" indent="-342900">
              <a:lnSpc>
                <a:spcPct val="115000"/>
              </a:lnSpc>
              <a:spcBef>
                <a:spcPts val="0"/>
              </a:spcBef>
              <a:buFont typeface="Symbol" panose="05050102010706020507" pitchFamily="18" charset="2"/>
              <a:buChar char="-"/>
            </a:pPr>
            <a:r>
              <a:rPr lang="en-US" sz="1600" u="none" strike="noStrike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All Security relevant information</a:t>
            </a:r>
          </a:p>
          <a:p>
            <a:pPr marL="800100" lvl="1" indent="-342900">
              <a:lnSpc>
                <a:spcPct val="115000"/>
              </a:lnSpc>
              <a:spcBef>
                <a:spcPts val="0"/>
              </a:spcBef>
              <a:buFont typeface="Symbol" panose="05050102010706020507" pitchFamily="18" charset="2"/>
              <a:buChar char="-"/>
            </a:pPr>
            <a:r>
              <a:rPr lang="en-US" sz="1600" u="none" strike="noStrike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May Cyber EO requires information sharing across Govt</a:t>
            </a:r>
          </a:p>
          <a:p>
            <a:pPr marL="0" marR="0" lv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800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marR="0" lv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ea typeface="Arial" panose="020B0604020202020204" pitchFamily="34" charset="0"/>
              </a:rPr>
              <a:t>2. DRAFT </a:t>
            </a:r>
            <a:r>
              <a:rPr lang="en-US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SEAD 9, Trusted Workforce, Whistleblower</a:t>
            </a:r>
          </a:p>
          <a:p>
            <a:pPr marL="0" marR="0" lv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marR="0" lv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none" strike="noStrike" dirty="0">
                <a:ea typeface="Arial" panose="020B0604020202020204" pitchFamily="34" charset="0"/>
              </a:rPr>
              <a:t>3. </a:t>
            </a:r>
            <a:r>
              <a:rPr lang="en-US" sz="1800" u="none" strike="noStrike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SEAD 3 ISL Self Reporting</a:t>
            </a:r>
          </a:p>
          <a:p>
            <a:pPr lvl="1">
              <a:lnSpc>
                <a:spcPct val="115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16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Consolidated Reporting for multiple agencies</a:t>
            </a:r>
          </a:p>
          <a:p>
            <a:pPr lvl="1">
              <a:lnSpc>
                <a:spcPct val="115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1600" dirty="0">
                <a:ea typeface="Arial" panose="020B0604020202020204" pitchFamily="34" charset="0"/>
              </a:rPr>
              <a:t>Reporting to CISA and ISRs?</a:t>
            </a:r>
          </a:p>
          <a:p>
            <a:pPr lvl="1">
              <a:lnSpc>
                <a:spcPct val="115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16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Adverse Information Reporting </a:t>
            </a:r>
          </a:p>
          <a:p>
            <a:pPr marL="457200" lvl="1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16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none" strike="noStrike" dirty="0">
                <a:ea typeface="Arial" panose="020B0604020202020204" pitchFamily="34" charset="0"/>
              </a:rPr>
              <a:t>4. </a:t>
            </a:r>
            <a:r>
              <a:rPr lang="en-US" sz="1800" u="none" strike="noStrike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Insider Threat Policy Implementation</a:t>
            </a:r>
          </a:p>
          <a:p>
            <a:pPr marL="800100" lvl="1" indent="-342900">
              <a:lnSpc>
                <a:spcPct val="115000"/>
              </a:lnSpc>
              <a:spcBef>
                <a:spcPts val="0"/>
              </a:spcBef>
              <a:buFont typeface="Symbol" panose="05050102010706020507" pitchFamily="18" charset="2"/>
              <a:buChar char="-"/>
            </a:pPr>
            <a:r>
              <a:rPr lang="en-US" sz="1600" u="none" strike="noStrike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How is the Govt measuring effectiveness?  </a:t>
            </a:r>
          </a:p>
          <a:p>
            <a:pPr marL="800100" lvl="1" indent="-342900">
              <a:lnSpc>
                <a:spcPct val="115000"/>
              </a:lnSpc>
              <a:spcBef>
                <a:spcPts val="0"/>
              </a:spcBef>
              <a:buFont typeface="Symbol" panose="05050102010706020507" pitchFamily="18" charset="2"/>
              <a:buChar char="-"/>
            </a:pPr>
            <a:r>
              <a:rPr lang="en-US" sz="1600" u="none" strike="noStrike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Consistent Roll out </a:t>
            </a:r>
          </a:p>
          <a:p>
            <a:pPr marL="0" indent="0">
              <a:buNone/>
            </a:pPr>
            <a:r>
              <a:rPr lang="en-US" sz="1800" dirty="0"/>
              <a:t>5.  Mandatory COVID Immunization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0F1F9503-5E7A-4475-990A-61DA319215DA}" type="slidenum">
              <a:rPr lang="en-US" smtClean="0">
                <a:solidFill>
                  <a:srgbClr val="FFFFFF"/>
                </a:solidFill>
              </a:rPr>
              <a:pPr/>
              <a:t>10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0833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0"/>
            <a:ext cx="7053542" cy="1050398"/>
          </a:xfrm>
        </p:spPr>
        <p:txBody>
          <a:bodyPr/>
          <a:lstStyle/>
          <a:p>
            <a:r>
              <a:rPr lang="en-US" b="1" dirty="0"/>
              <a:t>NISP System Working Group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8612" y="1207698"/>
            <a:ext cx="8515350" cy="505605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u="none" strike="noStrike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Consists of 5 primary sub working groups</a:t>
            </a:r>
          </a:p>
          <a:p>
            <a:pPr marL="914400" lvl="2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200" u="none" strike="noStrike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1600" dirty="0">
                <a:ea typeface="Arial" panose="020B0604020202020204" pitchFamily="34" charset="0"/>
              </a:rPr>
              <a:t>JPAS-DISS</a:t>
            </a:r>
          </a:p>
          <a:p>
            <a:pPr lvl="2">
              <a:lnSpc>
                <a:spcPct val="100000"/>
              </a:lnSpc>
              <a:spcBef>
                <a:spcPts val="0"/>
              </a:spcBef>
            </a:pPr>
            <a:r>
              <a:rPr lang="en-US" sz="1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Lead:  Jeremy Wendell</a:t>
            </a:r>
          </a:p>
          <a:p>
            <a:pPr marL="914400" lvl="2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2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1600" u="none" strike="noStrike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NBIS/</a:t>
            </a:r>
            <a:r>
              <a:rPr lang="en-US" sz="1600" dirty="0"/>
              <a:t>e-APP</a:t>
            </a:r>
          </a:p>
          <a:p>
            <a:pPr lvl="2">
              <a:lnSpc>
                <a:spcPct val="100000"/>
              </a:lnSpc>
              <a:spcBef>
                <a:spcPts val="0"/>
              </a:spcBef>
            </a:pPr>
            <a:r>
              <a:rPr lang="en-US" sz="1200" u="none" strike="noStrike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Lead:  </a:t>
            </a:r>
            <a:r>
              <a:rPr lang="en-US" sz="1200" dirty="0">
                <a:ea typeface="Arial" panose="020B0604020202020204" pitchFamily="34" charset="0"/>
              </a:rPr>
              <a:t>Quinton Wilkes</a:t>
            </a:r>
          </a:p>
          <a:p>
            <a:pPr lvl="2">
              <a:lnSpc>
                <a:spcPct val="100000"/>
              </a:lnSpc>
              <a:spcBef>
                <a:spcPts val="0"/>
              </a:spcBef>
            </a:pPr>
            <a:endParaRPr lang="en-US" sz="12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1600" dirty="0">
                <a:ea typeface="Arial" panose="020B0604020202020204" pitchFamily="34" charset="0"/>
              </a:rPr>
              <a:t>NCCS</a:t>
            </a:r>
          </a:p>
          <a:p>
            <a:pPr lvl="2">
              <a:lnSpc>
                <a:spcPct val="100000"/>
              </a:lnSpc>
              <a:spcBef>
                <a:spcPts val="0"/>
              </a:spcBef>
            </a:pPr>
            <a:r>
              <a:rPr lang="en-US" sz="12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Lead:  Gregory S</a:t>
            </a:r>
            <a:r>
              <a:rPr lang="en-US" sz="1200" dirty="0">
                <a:ea typeface="Arial" panose="020B0604020202020204" pitchFamily="34" charset="0"/>
              </a:rPr>
              <a:t>adler and Amber Elliott</a:t>
            </a:r>
          </a:p>
          <a:p>
            <a:pPr marL="914400" lvl="2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2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1600" dirty="0">
                <a:ea typeface="Arial" panose="020B0604020202020204" pitchFamily="34" charset="0"/>
              </a:rPr>
              <a:t>NISS</a:t>
            </a:r>
          </a:p>
          <a:p>
            <a:pPr lvl="2">
              <a:lnSpc>
                <a:spcPct val="100000"/>
              </a:lnSpc>
              <a:spcBef>
                <a:spcPts val="0"/>
              </a:spcBef>
            </a:pPr>
            <a:r>
              <a:rPr lang="en-US" sz="1200" dirty="0">
                <a:ea typeface="Arial" panose="020B0604020202020204" pitchFamily="34" charset="0"/>
              </a:rPr>
              <a:t>Lead:  Lisa Reidy</a:t>
            </a:r>
          </a:p>
          <a:p>
            <a:pPr marL="914400" lvl="2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200" dirty="0">
              <a:ea typeface="Arial" panose="020B0604020202020204" pitchFamily="34" charset="0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1600" dirty="0"/>
              <a:t>SWFT</a:t>
            </a:r>
          </a:p>
          <a:p>
            <a:pPr lvl="2">
              <a:lnSpc>
                <a:spcPct val="100000"/>
              </a:lnSpc>
              <a:spcBef>
                <a:spcPts val="0"/>
              </a:spcBef>
            </a:pPr>
            <a:r>
              <a:rPr lang="en-US" sz="1200" dirty="0"/>
              <a:t>Lead:  Jonathan Fitz-Enz</a:t>
            </a:r>
          </a:p>
          <a:p>
            <a:pPr marL="914400" lvl="2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200" dirty="0"/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1600" dirty="0"/>
              <a:t>Other CSA Systems</a:t>
            </a:r>
          </a:p>
          <a:p>
            <a:pPr lvl="2">
              <a:lnSpc>
                <a:spcPct val="100000"/>
              </a:lnSpc>
              <a:spcBef>
                <a:spcPts val="0"/>
              </a:spcBef>
            </a:pPr>
            <a:r>
              <a:rPr lang="en-US" sz="1200" dirty="0"/>
              <a:t>eMass: Scott Taylor has been providing a liaison between the NISA working group and DCSA </a:t>
            </a:r>
          </a:p>
          <a:p>
            <a:pPr lvl="2">
              <a:lnSpc>
                <a:spcPct val="100000"/>
              </a:lnSpc>
              <a:spcBef>
                <a:spcPts val="0"/>
              </a:spcBef>
            </a:pPr>
            <a:r>
              <a:rPr lang="en-US" sz="1200" dirty="0"/>
              <a:t>As the need arises for coordination of additional CSA systems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0F1F9503-5E7A-4475-990A-61DA319215DA}" type="slidenum">
              <a:rPr lang="en-US" smtClean="0">
                <a:solidFill>
                  <a:srgbClr val="FFFFFF"/>
                </a:solidFill>
              </a:rPr>
              <a:pPr/>
              <a:t>11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09057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0"/>
            <a:ext cx="7053542" cy="1050398"/>
          </a:xfrm>
        </p:spPr>
        <p:txBody>
          <a:bodyPr/>
          <a:lstStyle/>
          <a:p>
            <a:r>
              <a:rPr lang="en-US" b="1" dirty="0"/>
              <a:t>NISA Working Group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8612" y="1108471"/>
            <a:ext cx="8515350" cy="5247880"/>
          </a:xfrm>
        </p:spPr>
        <p:txBody>
          <a:bodyPr>
            <a:normAutofit/>
          </a:bodyPr>
          <a:lstStyle/>
          <a:p>
            <a:endParaRPr lang="en-US" b="1" dirty="0"/>
          </a:p>
          <a:p>
            <a:pPr marL="0" indent="0">
              <a:buNone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0F1F9503-5E7A-4475-990A-61DA319215DA}" type="slidenum">
              <a:rPr lang="en-US" smtClean="0">
                <a:solidFill>
                  <a:srgbClr val="FFFFFF"/>
                </a:solidFill>
              </a:rPr>
              <a:pPr/>
              <a:t>12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9103149-D4B7-402F-ADBF-5211C5722449}"/>
              </a:ext>
            </a:extLst>
          </p:cNvPr>
          <p:cNvSpPr txBox="1"/>
          <p:nvPr/>
        </p:nvSpPr>
        <p:spPr>
          <a:xfrm>
            <a:off x="218612" y="1432331"/>
            <a:ext cx="6639388" cy="35855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300" dirty="0"/>
              <a:t>Increased NAO/RAO Collaboration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300" dirty="0"/>
              <a:t>eMASS </a:t>
            </a:r>
            <a:r>
              <a:rPr lang="en-US" sz="2400" dirty="0"/>
              <a:t>Package Workflow Enhancements </a:t>
            </a:r>
            <a:r>
              <a:rPr lang="en-US" sz="2300" dirty="0"/>
              <a:t>(CY 22)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sz="2100" dirty="0"/>
              <a:t>More transparent tracking of submissions/approval process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300" dirty="0"/>
              <a:t>RMF Package Approval Timelines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sz="2300" dirty="0"/>
              <a:t>SCA Triage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300" dirty="0"/>
              <a:t>NISP Connection Process Guide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300" dirty="0"/>
              <a:t>Moving Forward.. Industry Priorities?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300" dirty="0"/>
              <a:t>EWANN/UWANN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sz="2300" dirty="0"/>
          </a:p>
        </p:txBody>
      </p:sp>
    </p:spTree>
    <p:extLst>
      <p:ext uri="{BB962C8B-B14F-4D97-AF65-F5344CB8AC3E}">
        <p14:creationId xmlns:p14="http://schemas.microsoft.com/office/powerpoint/2010/main" val="25265499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070" y="167349"/>
            <a:ext cx="7886700" cy="136524"/>
          </a:xfrm>
        </p:spPr>
        <p:txBody>
          <a:bodyPr>
            <a:normAutofit fontScale="90000"/>
          </a:bodyPr>
          <a:lstStyle/>
          <a:p>
            <a:pPr algn="ctr"/>
            <a:br>
              <a:rPr lang="en-US" dirty="0"/>
            </a:br>
            <a:r>
              <a:rPr lang="en-US" dirty="0"/>
              <a:t>Evolving NISP</a:t>
            </a:r>
            <a:br>
              <a:rPr lang="en-US" dirty="0"/>
            </a:br>
            <a:r>
              <a:rPr lang="en-US" sz="2700" dirty="0"/>
              <a:t>Understanding Impact to Industry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420" y="1152635"/>
            <a:ext cx="6155958" cy="4937687"/>
          </a:xfrm>
        </p:spPr>
        <p:txBody>
          <a:bodyPr>
            <a:normAutofit fontScale="92500"/>
          </a:bodyPr>
          <a:lstStyle/>
          <a:p>
            <a:r>
              <a:rPr lang="en-US" dirty="0"/>
              <a:t>Alignment/Unity of Industry on the Basics </a:t>
            </a:r>
          </a:p>
          <a:p>
            <a:r>
              <a:rPr lang="en-US" dirty="0">
                <a:solidFill>
                  <a:srgbClr val="0070C0"/>
                </a:solidFill>
              </a:rPr>
              <a:t>Read/Understand the Policies</a:t>
            </a:r>
          </a:p>
          <a:p>
            <a:r>
              <a:rPr lang="en-US" dirty="0"/>
              <a:t>We don’t have to ask DCSA permission for everything!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Proactive Communication-Industry and Gov’t </a:t>
            </a:r>
          </a:p>
          <a:p>
            <a:r>
              <a:rPr lang="en-US" dirty="0"/>
              <a:t>What can we expect from our CSA?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New/Bad Processes=New Industry Burden</a:t>
            </a:r>
          </a:p>
          <a:p>
            <a:r>
              <a:rPr lang="en-US" dirty="0"/>
              <a:t>Engagement at all levels but at the right level!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UTOPIA!!! Industry self ID issues &amp; partner w/Gov’t-Don’t operate in Fear</a:t>
            </a:r>
          </a:p>
          <a:p>
            <a:r>
              <a:rPr lang="en-US" dirty="0"/>
              <a:t>Approach when things are not working well!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0F1F9503-5E7A-4475-990A-61DA319215DA}" type="slidenum">
              <a:rPr lang="en-US" smtClean="0">
                <a:solidFill>
                  <a:srgbClr val="FFFFFF"/>
                </a:solidFill>
              </a:rPr>
              <a:pPr/>
              <a:t>13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5392" y="2270976"/>
            <a:ext cx="3379751" cy="44196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rot="20722955">
            <a:off x="7910570" y="3148824"/>
            <a:ext cx="116499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Insider Threat</a:t>
            </a:r>
          </a:p>
        </p:txBody>
      </p:sp>
      <p:sp>
        <p:nvSpPr>
          <p:cNvPr id="7" name="TextBox 6"/>
          <p:cNvSpPr txBox="1"/>
          <p:nvPr/>
        </p:nvSpPr>
        <p:spPr>
          <a:xfrm rot="1401859">
            <a:off x="7922543" y="2609381"/>
            <a:ext cx="50687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RMF</a:t>
            </a:r>
          </a:p>
        </p:txBody>
      </p:sp>
      <p:sp>
        <p:nvSpPr>
          <p:cNvPr id="8" name="TextBox 7"/>
          <p:cNvSpPr txBox="1"/>
          <p:nvPr/>
        </p:nvSpPr>
        <p:spPr>
          <a:xfrm rot="20722955">
            <a:off x="7949878" y="3505830"/>
            <a:ext cx="112447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NIST 800-171</a:t>
            </a:r>
          </a:p>
        </p:txBody>
      </p:sp>
      <p:sp>
        <p:nvSpPr>
          <p:cNvPr id="9" name="TextBox 8"/>
          <p:cNvSpPr txBox="1"/>
          <p:nvPr/>
        </p:nvSpPr>
        <p:spPr>
          <a:xfrm rot="20722955">
            <a:off x="7121593" y="3471438"/>
            <a:ext cx="66556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CMMC</a:t>
            </a:r>
          </a:p>
        </p:txBody>
      </p:sp>
      <p:sp>
        <p:nvSpPr>
          <p:cNvPr id="10" name="TextBox 9"/>
          <p:cNvSpPr txBox="1"/>
          <p:nvPr/>
        </p:nvSpPr>
        <p:spPr>
          <a:xfrm rot="20722955">
            <a:off x="7192297" y="2665846"/>
            <a:ext cx="76174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TWF 2.0</a:t>
            </a:r>
          </a:p>
        </p:txBody>
      </p:sp>
      <p:sp>
        <p:nvSpPr>
          <p:cNvPr id="11" name="TextBox 10"/>
          <p:cNvSpPr txBox="1"/>
          <p:nvPr/>
        </p:nvSpPr>
        <p:spPr>
          <a:xfrm rot="20722955">
            <a:off x="7526150" y="2934939"/>
            <a:ext cx="43152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CUI</a:t>
            </a:r>
          </a:p>
        </p:txBody>
      </p:sp>
      <p:sp>
        <p:nvSpPr>
          <p:cNvPr id="12" name="TextBox 11"/>
          <p:cNvSpPr txBox="1"/>
          <p:nvPr/>
        </p:nvSpPr>
        <p:spPr>
          <a:xfrm rot="20722955">
            <a:off x="7339907" y="3117555"/>
            <a:ext cx="113364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Supply Chain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EBBD3D2-3542-4D2D-A92D-D6617CED7693}"/>
              </a:ext>
            </a:extLst>
          </p:cNvPr>
          <p:cNvSpPr txBox="1"/>
          <p:nvPr/>
        </p:nvSpPr>
        <p:spPr>
          <a:xfrm rot="20722955">
            <a:off x="7033910" y="2924763"/>
            <a:ext cx="53251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DISS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9F6D4E7-C405-4BAA-AA5E-556BFC4C8190}"/>
              </a:ext>
            </a:extLst>
          </p:cNvPr>
          <p:cNvSpPr txBox="1"/>
          <p:nvPr/>
        </p:nvSpPr>
        <p:spPr>
          <a:xfrm rot="1525006">
            <a:off x="8147359" y="2866866"/>
            <a:ext cx="51494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FOCI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A9E3002-EEA3-41EA-B756-8C7DC831F38D}"/>
              </a:ext>
            </a:extLst>
          </p:cNvPr>
          <p:cNvSpPr txBox="1"/>
          <p:nvPr/>
        </p:nvSpPr>
        <p:spPr>
          <a:xfrm rot="557572">
            <a:off x="7495196" y="3715406"/>
            <a:ext cx="56297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NCCS</a:t>
            </a:r>
          </a:p>
        </p:txBody>
      </p:sp>
    </p:spTree>
    <p:extLst>
      <p:ext uri="{BB962C8B-B14F-4D97-AF65-F5344CB8AC3E}">
        <p14:creationId xmlns:p14="http://schemas.microsoft.com/office/powerpoint/2010/main" val="37428628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2859"/>
            <a:ext cx="7886700" cy="994172"/>
          </a:xfrm>
        </p:spPr>
        <p:txBody>
          <a:bodyPr/>
          <a:lstStyle/>
          <a:p>
            <a:r>
              <a:rPr lang="en-US" dirty="0"/>
              <a:t>Industry NISPPAC on the Web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5" y="1878748"/>
            <a:ext cx="8286750" cy="28699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Box 3"/>
          <p:cNvSpPr txBox="1"/>
          <p:nvPr/>
        </p:nvSpPr>
        <p:spPr>
          <a:xfrm>
            <a:off x="732046" y="1231219"/>
            <a:ext cx="5111143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b="1" dirty="0">
                <a:latin typeface="+mj-lt"/>
              </a:rPr>
              <a:t>https://classmgmt.com/nisppac.php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1BCFC10-91A9-44BC-9B6A-413F7CDCEDFE}"/>
              </a:ext>
            </a:extLst>
          </p:cNvPr>
          <p:cNvSpPr txBox="1"/>
          <p:nvPr/>
        </p:nvSpPr>
        <p:spPr>
          <a:xfrm>
            <a:off x="732046" y="5772151"/>
            <a:ext cx="682942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Industry NISPPAC by email</a:t>
            </a:r>
          </a:p>
          <a:p>
            <a:r>
              <a:rPr lang="en-US" dirty="0"/>
              <a:t>nisppacindustry@gmail.com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A738DEB-166F-4C03-88C3-092F42C4A477}"/>
              </a:ext>
            </a:extLst>
          </p:cNvPr>
          <p:cNvCxnSpPr/>
          <p:nvPr/>
        </p:nvCxnSpPr>
        <p:spPr>
          <a:xfrm>
            <a:off x="428625" y="5757863"/>
            <a:ext cx="8458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78344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ABB26C7-E152-41B2-95CE-50EB14E45AB6}"/>
              </a:ext>
            </a:extLst>
          </p:cNvPr>
          <p:cNvSpPr txBox="1"/>
          <p:nvPr/>
        </p:nvSpPr>
        <p:spPr>
          <a:xfrm>
            <a:off x="4734560" y="863600"/>
            <a:ext cx="4165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sz="6000" dirty="0"/>
              <a:t>QUESTIONS</a:t>
            </a:r>
          </a:p>
          <a:p>
            <a:r>
              <a:rPr lang="en-US" sz="6000" dirty="0"/>
              <a:t>        ???</a:t>
            </a:r>
          </a:p>
        </p:txBody>
      </p:sp>
    </p:spTree>
    <p:extLst>
      <p:ext uri="{BB962C8B-B14F-4D97-AF65-F5344CB8AC3E}">
        <p14:creationId xmlns:p14="http://schemas.microsoft.com/office/powerpoint/2010/main" val="21609489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2262E3-C701-4897-A5F0-A0A4B3F23B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550" y="857251"/>
            <a:ext cx="7886700" cy="994172"/>
          </a:xfrm>
        </p:spPr>
        <p:txBody>
          <a:bodyPr/>
          <a:lstStyle/>
          <a:p>
            <a:r>
              <a:rPr lang="en-US" b="1" dirty="0"/>
              <a:t>NISPPAC 101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539DD2-6184-447F-ADBD-A43E401D3F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2423" y="1174459"/>
            <a:ext cx="7886700" cy="4967129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The </a:t>
            </a:r>
            <a:r>
              <a:rPr lang="en-US" dirty="0">
                <a:solidFill>
                  <a:srgbClr val="00B0F0"/>
                </a:solidFill>
              </a:rPr>
              <a:t>NISPPAC was created </a:t>
            </a:r>
            <a:r>
              <a:rPr lang="en-US" dirty="0"/>
              <a:t>8 Jan 93, by Executive        Order 12829, “NISP" Functions: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rgbClr val="00B0F0"/>
                </a:solidFill>
              </a:rPr>
              <a:t>Advise the Chair of the Committee</a:t>
            </a:r>
            <a:r>
              <a:rPr lang="en-US" dirty="0"/>
              <a:t> (ISOO, Director)               on all NISP policies, including recommending changes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/>
              <a:t>Serves as a </a:t>
            </a:r>
            <a:r>
              <a:rPr lang="en-US" dirty="0">
                <a:solidFill>
                  <a:srgbClr val="00B0F0"/>
                </a:solidFill>
              </a:rPr>
              <a:t>forum to discuss policy issues in dispute.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Comprised of 16 government and </a:t>
            </a:r>
            <a:r>
              <a:rPr lang="en-US" dirty="0">
                <a:solidFill>
                  <a:srgbClr val="00B0F0"/>
                </a:solidFill>
              </a:rPr>
              <a:t>8 industry members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00B0F0"/>
                </a:solidFill>
              </a:rPr>
              <a:t>Two new industry members elected annually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00B0F0"/>
                </a:solidFill>
              </a:rPr>
              <a:t>Nominations </a:t>
            </a:r>
            <a:r>
              <a:rPr lang="en-US" dirty="0"/>
              <a:t>by current industry NISPPAC &amp; MOU members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00B0F0"/>
                </a:solidFill>
              </a:rPr>
              <a:t>Meets </a:t>
            </a:r>
            <a:r>
              <a:rPr lang="en-US" dirty="0"/>
              <a:t>publicly at least twice a year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00B0F0"/>
                </a:solidFill>
              </a:rPr>
              <a:t>Creates Working Groups </a:t>
            </a:r>
            <a:r>
              <a:rPr lang="en-US" dirty="0"/>
              <a:t>covering several NISP topic areas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00B0F0"/>
                </a:solidFill>
              </a:rPr>
              <a:t>Industry members represent ALL NISP companies</a:t>
            </a:r>
            <a:r>
              <a:rPr lang="en-US" dirty="0"/>
              <a:t> (Small, Medium, Large, FFRDC/UARC, etc.) and not their own self-interest or company interest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Industry members are skilled in NISP Functions</a:t>
            </a:r>
          </a:p>
          <a:p>
            <a:pPr marL="0" indent="0">
              <a:buNone/>
            </a:pPr>
            <a:endParaRPr lang="en-US" b="1" dirty="0">
              <a:solidFill>
                <a:srgbClr val="C00000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777E8E-739C-410E-97C0-79588E483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F9503-5E7A-4475-990A-61DA319215DA}" type="slidenum">
              <a:rPr lang="en-US" smtClean="0">
                <a:solidFill>
                  <a:srgbClr val="FFFFFF"/>
                </a:solidFill>
              </a:rPr>
              <a:pPr/>
              <a:t>2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9A4A349-D4EF-4663-ADBB-A74D1F7D5922}"/>
              </a:ext>
            </a:extLst>
          </p:cNvPr>
          <p:cNvSpPr txBox="1"/>
          <p:nvPr/>
        </p:nvSpPr>
        <p:spPr>
          <a:xfrm>
            <a:off x="192423" y="184858"/>
            <a:ext cx="552415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b="1" dirty="0">
                <a:solidFill>
                  <a:schemeClr val="bg1"/>
                </a:solidFill>
              </a:rPr>
              <a:t>Industry’s Role on the NISPPAC</a:t>
            </a:r>
            <a:endParaRPr lang="en-US" sz="3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66103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1" y="843557"/>
            <a:ext cx="7053542" cy="1050398"/>
          </a:xfrm>
        </p:spPr>
        <p:txBody>
          <a:bodyPr/>
          <a:lstStyle/>
          <a:p>
            <a:r>
              <a:rPr lang="en-US" b="1" dirty="0"/>
              <a:t>NISPPAC Members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0F1F9503-5E7A-4475-990A-61DA319215DA}" type="slidenum">
              <a:rPr lang="en-US" smtClean="0">
                <a:solidFill>
                  <a:srgbClr val="FFFFFF"/>
                </a:solidFill>
              </a:rPr>
              <a:pPr/>
              <a:t>3</a:t>
            </a:fld>
            <a:endParaRPr lang="en-US" dirty="0">
              <a:solidFill>
                <a:srgbClr val="FFFFFF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963115"/>
              </p:ext>
            </p:extLst>
          </p:nvPr>
        </p:nvGraphicFramePr>
        <p:xfrm>
          <a:off x="511353" y="1242873"/>
          <a:ext cx="3032556" cy="4771570"/>
        </p:xfrm>
        <a:graphic>
          <a:graphicData uri="http://schemas.openxmlformats.org/drawingml/2006/table">
            <a:tbl>
              <a:tblPr firstRow="1" firstCol="1" bandRow="1">
                <a:tableStyleId>{F2DE63D5-997A-4646-A377-4702673A728D}</a:tableStyleId>
              </a:tblPr>
              <a:tblGrid>
                <a:gridCol w="13533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92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1029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ts val="16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non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INDUSTRY</a:t>
                      </a:r>
                    </a:p>
                  </a:txBody>
                  <a:tcPr marL="35801" marR="35801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0161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400" u="none" dirty="0">
                          <a:effectLst/>
                        </a:rPr>
                        <a:t>Heather</a:t>
                      </a:r>
                      <a:r>
                        <a:rPr lang="en-US" sz="1400" u="none" baseline="0" dirty="0">
                          <a:effectLst/>
                        </a:rPr>
                        <a:t> Sims</a:t>
                      </a:r>
                      <a:r>
                        <a:rPr lang="en-US" sz="1400" u="none" dirty="0">
                          <a:effectLst/>
                        </a:rPr>
                        <a:t>, Spokesperson</a:t>
                      </a:r>
                      <a:endParaRPr lang="en-US" sz="1400" b="0" u="none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Aharoni" panose="02010803020104030203" pitchFamily="2" charset="-79"/>
                      </a:endParaRPr>
                    </a:p>
                  </a:txBody>
                  <a:tcPr marL="35801" marR="35801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6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u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L3Harris</a:t>
                      </a:r>
                      <a:endParaRPr lang="en-US" sz="1400" b="0" u="none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Aharoni" panose="02010803020104030203" pitchFamily="2" charset="-79"/>
                      </a:endParaRPr>
                    </a:p>
                  </a:txBody>
                  <a:tcPr marL="35801" marR="35801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1029">
                <a:tc>
                  <a:txBody>
                    <a:bodyPr/>
                    <a:lstStyle/>
                    <a:p>
                      <a:pPr marL="0" marR="0" algn="l" defTabSz="914079" rtl="0" eaLnBrk="1" latinLnBrk="0" hangingPunct="1">
                        <a:lnSpc>
                          <a:spcPts val="16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Aprille</a:t>
                      </a:r>
                      <a:r>
                        <a:rPr lang="en-US" sz="1400" b="1" u="none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Abbott</a:t>
                      </a:r>
                      <a:endParaRPr lang="en-US" sz="1400" b="1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5801" marR="35801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6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u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MITRE</a:t>
                      </a:r>
                      <a:endParaRPr lang="en-US" sz="1400" b="0" u="none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Aharoni" panose="02010803020104030203" pitchFamily="2" charset="-79"/>
                      </a:endParaRPr>
                    </a:p>
                  </a:txBody>
                  <a:tcPr marL="35801" marR="35801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1029">
                <a:tc>
                  <a:txBody>
                    <a:bodyPr/>
                    <a:lstStyle/>
                    <a:p>
                      <a:pPr marL="0" marR="0">
                        <a:lnSpc>
                          <a:spcPts val="16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dirty="0">
                          <a:effectLst/>
                        </a:rPr>
                        <a:t>Rosie Borrero</a:t>
                      </a:r>
                      <a:endParaRPr lang="en-US" sz="1400" b="0" u="none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Aharoni" panose="02010803020104030203" pitchFamily="2" charset="-79"/>
                      </a:endParaRPr>
                    </a:p>
                  </a:txBody>
                  <a:tcPr marL="35801" marR="35801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6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dirty="0">
                          <a:effectLst/>
                        </a:rPr>
                        <a:t>SAIC</a:t>
                      </a:r>
                      <a:endParaRPr lang="en-US" sz="1400" b="0" u="none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Aharoni" panose="02010803020104030203" pitchFamily="2" charset="-79"/>
                      </a:endParaRPr>
                    </a:p>
                  </a:txBody>
                  <a:tcPr marL="35801" marR="35801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1029">
                <a:tc>
                  <a:txBody>
                    <a:bodyPr/>
                    <a:lstStyle/>
                    <a:p>
                      <a:pPr marL="0" marR="0">
                        <a:lnSpc>
                          <a:spcPts val="16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dirty="0">
                          <a:effectLst/>
                        </a:rPr>
                        <a:t>Derek Jones </a:t>
                      </a:r>
                      <a:endParaRPr lang="en-US" sz="1400" b="0" u="none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Aharoni" panose="02010803020104030203" pitchFamily="2" charset="-79"/>
                      </a:endParaRPr>
                    </a:p>
                  </a:txBody>
                  <a:tcPr marL="35801" marR="35801" marT="0" marB="0" anchor="ctr"/>
                </a:tc>
                <a:tc>
                  <a:txBody>
                    <a:bodyPr/>
                    <a:lstStyle/>
                    <a:p>
                      <a:pPr marL="0" marR="0" algn="l" defTabSz="914079" rtl="0" eaLnBrk="1" latinLnBrk="0" hangingPunct="1">
                        <a:lnSpc>
                          <a:spcPts val="16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MIT Lincoln Labs</a:t>
                      </a:r>
                    </a:p>
                  </a:txBody>
                  <a:tcPr marL="35801" marR="35801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1029">
                <a:tc>
                  <a:txBody>
                    <a:bodyPr/>
                    <a:lstStyle/>
                    <a:p>
                      <a:pPr marL="0" marR="0" algn="l" defTabSz="914079" rtl="0" eaLnBrk="1" latinLnBrk="0" hangingPunct="1">
                        <a:lnSpc>
                          <a:spcPts val="16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none" kern="1200" baseline="0" dirty="0">
                          <a:solidFill>
                            <a:schemeClr val="tx1"/>
                          </a:solidFill>
                          <a:effectLst/>
                          <a:highlight>
                            <a:srgbClr val="00FFFF"/>
                          </a:highlight>
                          <a:latin typeface="+mn-lt"/>
                          <a:ea typeface="+mn-ea"/>
                          <a:cs typeface="+mn-cs"/>
                        </a:rPr>
                        <a:t>Dave Tender</a:t>
                      </a:r>
                    </a:p>
                  </a:txBody>
                  <a:tcPr marL="35801" marR="35801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6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kern="1200" baseline="0" dirty="0">
                          <a:solidFill>
                            <a:schemeClr val="tx1"/>
                          </a:solidFill>
                          <a:effectLst/>
                          <a:highlight>
                            <a:srgbClr val="00FFFF"/>
                          </a:highlight>
                          <a:latin typeface="+mn-lt"/>
                          <a:ea typeface="+mn-ea"/>
                          <a:cs typeface="+mn-cs"/>
                        </a:rPr>
                        <a:t>ASRC Federal</a:t>
                      </a:r>
                    </a:p>
                  </a:txBody>
                  <a:tcPr marL="35801" marR="35801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1029">
                <a:tc>
                  <a:txBody>
                    <a:bodyPr/>
                    <a:lstStyle/>
                    <a:p>
                      <a:pPr marL="0" marR="0">
                        <a:lnSpc>
                          <a:spcPts val="16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dirty="0">
                          <a:effectLst/>
                          <a:highlight>
                            <a:srgbClr val="00FFFF"/>
                          </a:highlight>
                        </a:rPr>
                        <a:t>Greg Sadler </a:t>
                      </a:r>
                      <a:endParaRPr lang="en-US" sz="1400" b="0" u="none" dirty="0">
                        <a:solidFill>
                          <a:schemeClr val="tx1"/>
                        </a:solidFill>
                        <a:effectLst/>
                        <a:highlight>
                          <a:srgbClr val="00FFFF"/>
                        </a:highlight>
                        <a:latin typeface="Cambria" panose="02040503050406030204" pitchFamily="18" charset="0"/>
                        <a:ea typeface="Calibri" panose="020F0502020204030204" pitchFamily="34" charset="0"/>
                        <a:cs typeface="Aharoni" panose="02010803020104030203" pitchFamily="2" charset="-79"/>
                      </a:endParaRPr>
                    </a:p>
                  </a:txBody>
                  <a:tcPr marL="35801" marR="35801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6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u="none" dirty="0">
                          <a:solidFill>
                            <a:schemeClr val="tx1"/>
                          </a:solidFill>
                          <a:effectLst/>
                          <a:highlight>
                            <a:srgbClr val="00FFFF"/>
                          </a:highlight>
                          <a:latin typeface="Cambria" panose="02040503050406030204" pitchFamily="18" charset="0"/>
                          <a:ea typeface="Calibri" panose="020F0502020204030204" pitchFamily="34" charset="0"/>
                          <a:cs typeface="Aharoni" panose="02010803020104030203" pitchFamily="2" charset="-79"/>
                        </a:rPr>
                        <a:t>GDIT</a:t>
                      </a:r>
                    </a:p>
                  </a:txBody>
                  <a:tcPr marL="35801" marR="35801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1029">
                <a:tc>
                  <a:txBody>
                    <a:bodyPr/>
                    <a:lstStyle/>
                    <a:p>
                      <a:pPr marL="0" marR="0">
                        <a:lnSpc>
                          <a:spcPts val="16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dirty="0">
                          <a:effectLst/>
                        </a:rPr>
                        <a:t>Tracy Durkin</a:t>
                      </a:r>
                      <a:endParaRPr lang="en-US" sz="1400" b="0" u="none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Aharoni" panose="02010803020104030203" pitchFamily="2" charset="-79"/>
                      </a:endParaRPr>
                    </a:p>
                  </a:txBody>
                  <a:tcPr marL="35801" marR="35801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6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u="non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Aharoni" panose="02010803020104030203" pitchFamily="2" charset="-79"/>
                        </a:rPr>
                        <a:t>Mantech</a:t>
                      </a:r>
                    </a:p>
                  </a:txBody>
                  <a:tcPr marL="35801" marR="35801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1029">
                <a:tc>
                  <a:txBody>
                    <a:bodyPr/>
                    <a:lstStyle/>
                    <a:p>
                      <a:pPr marL="0" marR="0">
                        <a:lnSpc>
                          <a:spcPts val="16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dirty="0">
                          <a:effectLst/>
                        </a:rPr>
                        <a:t>Cheryl Stone</a:t>
                      </a:r>
                      <a:endParaRPr lang="en-US" sz="1400" b="0" u="none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Aharoni" panose="02010803020104030203" pitchFamily="2" charset="-79"/>
                      </a:endParaRPr>
                    </a:p>
                  </a:txBody>
                  <a:tcPr marL="35801" marR="35801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6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dirty="0">
                          <a:effectLst/>
                        </a:rPr>
                        <a:t>RAND Corp</a:t>
                      </a:r>
                      <a:endParaRPr lang="en-US" sz="1400" b="0" u="none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  <a:ea typeface="Calibri" panose="020F0502020204030204" pitchFamily="34" charset="0"/>
                        <a:cs typeface="Aharoni" panose="02010803020104030203" pitchFamily="2" charset="-79"/>
                      </a:endParaRPr>
                    </a:p>
                  </a:txBody>
                  <a:tcPr marL="35801" marR="35801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33177">
                <a:tc gridSpan="2">
                  <a:txBody>
                    <a:bodyPr/>
                    <a:lstStyle/>
                    <a:p>
                      <a:pPr marL="0" marR="0">
                        <a:lnSpc>
                          <a:spcPts val="16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0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5801" marR="35801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ts val="16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0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5801" marR="35801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6032736"/>
              </p:ext>
            </p:extLst>
          </p:nvPr>
        </p:nvGraphicFramePr>
        <p:xfrm>
          <a:off x="3657600" y="1242874"/>
          <a:ext cx="3372374" cy="3396241"/>
        </p:xfrm>
        <a:graphic>
          <a:graphicData uri="http://schemas.openxmlformats.org/drawingml/2006/table">
            <a:tbl>
              <a:tblPr firstRow="1" firstCol="1" bandRow="1">
                <a:tableStyleId>{F2DE63D5-997A-4646-A377-4702673A728D}</a:tableStyleId>
              </a:tblPr>
              <a:tblGrid>
                <a:gridCol w="21041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682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2322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ts val="16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non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INDUSTRY MOU</a:t>
                      </a:r>
                    </a:p>
                  </a:txBody>
                  <a:tcPr marL="35801" marR="35801" marT="0" marB="0" anchor="ctr"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45991">
                <a:tc>
                  <a:txBody>
                    <a:bodyPr/>
                    <a:lstStyle/>
                    <a:p>
                      <a:pPr marL="0" marR="0">
                        <a:lnSpc>
                          <a:spcPts val="16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dirty="0">
                          <a:effectLst/>
                          <a:highlight>
                            <a:srgbClr val="00FFFF"/>
                          </a:highlight>
                          <a:latin typeface="+mn-lt"/>
                        </a:rPr>
                        <a:t>Lisa Reidy</a:t>
                      </a:r>
                      <a:endParaRPr lang="en-US" sz="1400" b="0" u="none" dirty="0">
                        <a:solidFill>
                          <a:schemeClr val="tx1"/>
                        </a:solidFill>
                        <a:effectLst/>
                        <a:highlight>
                          <a:srgbClr val="00FFFF"/>
                        </a:highlight>
                        <a:latin typeface="+mn-lt"/>
                        <a:ea typeface="Calibri" panose="020F0502020204030204" pitchFamily="34" charset="0"/>
                        <a:cs typeface="Aharoni" panose="02010803020104030203" pitchFamily="2" charset="-79"/>
                      </a:endParaRPr>
                    </a:p>
                  </a:txBody>
                  <a:tcPr marL="35801" marR="35801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6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dirty="0">
                          <a:effectLst/>
                          <a:latin typeface="+mn-lt"/>
                        </a:rPr>
                        <a:t>AIA</a:t>
                      </a:r>
                      <a:endParaRPr lang="en-US" sz="1400" b="0" u="none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haroni" panose="02010803020104030203" pitchFamily="2" charset="-79"/>
                      </a:endParaRPr>
                    </a:p>
                  </a:txBody>
                  <a:tcPr marL="35801" marR="35801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45991">
                <a:tc>
                  <a:txBody>
                    <a:bodyPr/>
                    <a:lstStyle/>
                    <a:p>
                      <a:pPr marL="0" marR="0">
                        <a:lnSpc>
                          <a:spcPts val="16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Jonathan Fitz-Enz</a:t>
                      </a:r>
                      <a:endParaRPr lang="en-US" sz="1400" b="0" u="none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haroni" panose="02010803020104030203" pitchFamily="2" charset="-79"/>
                      </a:endParaRPr>
                    </a:p>
                  </a:txBody>
                  <a:tcPr marL="35801" marR="35801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6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dirty="0">
                          <a:effectLst/>
                          <a:latin typeface="+mn-lt"/>
                        </a:rPr>
                        <a:t>ASIS</a:t>
                      </a:r>
                      <a:endParaRPr lang="en-US" sz="1400" b="0" u="none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haroni" panose="02010803020104030203" pitchFamily="2" charset="-79"/>
                      </a:endParaRPr>
                    </a:p>
                  </a:txBody>
                  <a:tcPr marL="35801" marR="35801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45991">
                <a:tc>
                  <a:txBody>
                    <a:bodyPr/>
                    <a:lstStyle/>
                    <a:p>
                      <a:pPr marL="0" marR="0" algn="l" defTabSz="914079" rtl="0" eaLnBrk="1" latinLnBrk="0" hangingPunct="1">
                        <a:lnSpc>
                          <a:spcPts val="16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Joe</a:t>
                      </a:r>
                      <a:r>
                        <a:rPr lang="en-US" sz="1400" u="none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Kraus</a:t>
                      </a:r>
                      <a:endParaRPr lang="en-US" sz="1400" u="non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5801" marR="35801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6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dirty="0">
                          <a:effectLst/>
                          <a:latin typeface="+mn-lt"/>
                        </a:rPr>
                        <a:t>CSSWG</a:t>
                      </a:r>
                      <a:endParaRPr lang="en-US" sz="1400" b="0" u="none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haroni" panose="02010803020104030203" pitchFamily="2" charset="-79"/>
                      </a:endParaRPr>
                    </a:p>
                  </a:txBody>
                  <a:tcPr marL="35801" marR="35801" marT="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45991">
                <a:tc>
                  <a:txBody>
                    <a:bodyPr/>
                    <a:lstStyle/>
                    <a:p>
                      <a:pPr marL="0" marR="0">
                        <a:lnSpc>
                          <a:spcPts val="16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Jordan Baxter </a:t>
                      </a:r>
                    </a:p>
                  </a:txBody>
                  <a:tcPr marL="35801" marR="35801" marT="0" marB="0" anchor="ctr"/>
                </a:tc>
                <a:tc>
                  <a:txBody>
                    <a:bodyPr/>
                    <a:lstStyle/>
                    <a:p>
                      <a:pPr marL="0" marR="0" algn="l" defTabSz="914079" rtl="0" eaLnBrk="1" latinLnBrk="0" hangingPunct="1">
                        <a:lnSpc>
                          <a:spcPts val="16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FFRDC/UARC</a:t>
                      </a:r>
                    </a:p>
                  </a:txBody>
                  <a:tcPr marL="35801" marR="35801" marT="0" marB="0" anchor="ctr"/>
                </a:tc>
                <a:extLst>
                  <a:ext uri="{0D108BD9-81ED-4DB2-BD59-A6C34878D82A}">
                    <a16:rowId xmlns:a16="http://schemas.microsoft.com/office/drawing/2014/main" val="1424523930"/>
                  </a:ext>
                </a:extLst>
              </a:tr>
              <a:tr h="345991">
                <a:tc>
                  <a:txBody>
                    <a:bodyPr/>
                    <a:lstStyle/>
                    <a:p>
                      <a:pPr marL="0" marR="0">
                        <a:lnSpc>
                          <a:spcPts val="16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Kathy</a:t>
                      </a:r>
                      <a:r>
                        <a:rPr lang="en-US" sz="1400" b="1" u="non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Pherson</a:t>
                      </a:r>
                      <a:endParaRPr lang="en-US" sz="1400" b="0" u="none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haroni" panose="02010803020104030203" pitchFamily="2" charset="-79"/>
                      </a:endParaRPr>
                    </a:p>
                  </a:txBody>
                  <a:tcPr marL="35801" marR="35801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6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INSA</a:t>
                      </a:r>
                      <a:endParaRPr lang="en-US" sz="1400" b="0" i="0" u="none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haroni" panose="02010803020104030203" pitchFamily="2" charset="-79"/>
                      </a:endParaRPr>
                    </a:p>
                  </a:txBody>
                  <a:tcPr marL="35801" marR="35801" marT="0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45991">
                <a:tc>
                  <a:txBody>
                    <a:bodyPr/>
                    <a:lstStyle/>
                    <a:p>
                      <a:pPr marL="0" marR="0">
                        <a:lnSpc>
                          <a:spcPts val="16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none" dirty="0">
                          <a:solidFill>
                            <a:schemeClr val="tx1"/>
                          </a:solidFill>
                          <a:effectLst/>
                          <a:highlight>
                            <a:srgbClr val="00FFFF"/>
                          </a:highlight>
                          <a:latin typeface="+mn-lt"/>
                          <a:ea typeface="Calibri" panose="020F0502020204030204" pitchFamily="34" charset="0"/>
                          <a:cs typeface="Aharoni" panose="02010803020104030203" pitchFamily="2" charset="-79"/>
                        </a:rPr>
                        <a:t>Leonard Moss</a:t>
                      </a:r>
                    </a:p>
                  </a:txBody>
                  <a:tcPr marL="35801" marR="35801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6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ISWG</a:t>
                      </a:r>
                      <a:endParaRPr lang="en-US" sz="1400" b="0" i="0" u="none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haroni" panose="02010803020104030203" pitchFamily="2" charset="-79"/>
                      </a:endParaRPr>
                    </a:p>
                  </a:txBody>
                  <a:tcPr marL="35801" marR="35801" marT="0" marB="0" anchor="ctr"/>
                </a:tc>
                <a:extLst>
                  <a:ext uri="{0D108BD9-81ED-4DB2-BD59-A6C34878D82A}">
                    <a16:rowId xmlns:a16="http://schemas.microsoft.com/office/drawing/2014/main" val="2417531509"/>
                  </a:ext>
                </a:extLst>
              </a:tr>
              <a:tr h="345991">
                <a:tc>
                  <a:txBody>
                    <a:bodyPr/>
                    <a:lstStyle/>
                    <a:p>
                      <a:pPr marL="0" marR="0">
                        <a:lnSpc>
                          <a:spcPts val="16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Lynn Burns</a:t>
                      </a:r>
                      <a:endParaRPr lang="en-US" sz="1400" b="0" u="none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haroni" panose="02010803020104030203" pitchFamily="2" charset="-79"/>
                      </a:endParaRPr>
                    </a:p>
                  </a:txBody>
                  <a:tcPr marL="35801" marR="35801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6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dirty="0">
                          <a:effectLst/>
                          <a:latin typeface="+mn-lt"/>
                        </a:rPr>
                        <a:t>NCMS</a:t>
                      </a:r>
                      <a:endParaRPr lang="en-US" sz="1400" b="0" u="none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haroni" panose="02010803020104030203" pitchFamily="2" charset="-79"/>
                      </a:endParaRPr>
                    </a:p>
                  </a:txBody>
                  <a:tcPr marL="35801" marR="35801" marT="0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45991">
                <a:tc>
                  <a:txBody>
                    <a:bodyPr/>
                    <a:lstStyle/>
                    <a:p>
                      <a:pPr marL="0" marR="0">
                        <a:lnSpc>
                          <a:spcPts val="16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dirty="0">
                          <a:effectLst/>
                          <a:latin typeface="+mn-lt"/>
                        </a:rPr>
                        <a:t>Michelle Sutphin</a:t>
                      </a:r>
                      <a:endParaRPr lang="en-US" sz="1400" b="0" u="none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haroni" panose="02010803020104030203" pitchFamily="2" charset="-79"/>
                      </a:endParaRPr>
                    </a:p>
                  </a:txBody>
                  <a:tcPr marL="35801" marR="35801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6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dirty="0">
                          <a:effectLst/>
                          <a:latin typeface="+mn-lt"/>
                        </a:rPr>
                        <a:t>NDIA</a:t>
                      </a:r>
                      <a:endParaRPr lang="en-US" sz="1400" b="0" u="none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haroni" panose="02010803020104030203" pitchFamily="2" charset="-79"/>
                      </a:endParaRPr>
                    </a:p>
                  </a:txBody>
                  <a:tcPr marL="35801" marR="35801" marT="0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45991">
                <a:tc>
                  <a:txBody>
                    <a:bodyPr/>
                    <a:lstStyle/>
                    <a:p>
                      <a:pPr marL="0" marR="0">
                        <a:lnSpc>
                          <a:spcPts val="16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u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Marc Ryan</a:t>
                      </a:r>
                      <a:endParaRPr lang="en-US" sz="1400" b="0" u="none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haroni" panose="02010803020104030203" pitchFamily="2" charset="-79"/>
                      </a:endParaRPr>
                    </a:p>
                  </a:txBody>
                  <a:tcPr marL="35801" marR="35801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6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u="none" dirty="0">
                          <a:effectLst/>
                          <a:latin typeface="+mn-lt"/>
                        </a:rPr>
                        <a:t>PSC</a:t>
                      </a:r>
                      <a:endParaRPr lang="en-US" sz="1400" b="0" u="none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Aharoni" panose="02010803020104030203" pitchFamily="2" charset="-79"/>
                      </a:endParaRPr>
                    </a:p>
                  </a:txBody>
                  <a:tcPr marL="35801" marR="35801" marT="0" marB="0" anchor="ctr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3C50641F-5521-4AF7-8040-D80ADAA0C56D}"/>
              </a:ext>
            </a:extLst>
          </p:cNvPr>
          <p:cNvSpPr txBox="1"/>
          <p:nvPr/>
        </p:nvSpPr>
        <p:spPr>
          <a:xfrm>
            <a:off x="2914649" y="5882617"/>
            <a:ext cx="61583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For the most up to date member listing, refer to archieves.gov/isoo.oversight-groups/nisppac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EB73B74-6AD0-45CB-BAC0-60054007293B}"/>
              </a:ext>
            </a:extLst>
          </p:cNvPr>
          <p:cNvSpPr txBox="1"/>
          <p:nvPr/>
        </p:nvSpPr>
        <p:spPr>
          <a:xfrm>
            <a:off x="742426" y="274567"/>
            <a:ext cx="457200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b="1" dirty="0">
                <a:solidFill>
                  <a:schemeClr val="bg1"/>
                </a:solidFill>
              </a:rPr>
              <a:t>Who We Are</a:t>
            </a:r>
            <a:endParaRPr lang="en-US" sz="3000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6AC4E52-AFA9-4065-8226-EC2710A376AE}"/>
              </a:ext>
            </a:extLst>
          </p:cNvPr>
          <p:cNvSpPr txBox="1"/>
          <p:nvPr/>
        </p:nvSpPr>
        <p:spPr>
          <a:xfrm>
            <a:off x="511353" y="5038432"/>
            <a:ext cx="65186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Note:  Next Elections for two (2) Industry NISPPAC members will be September 2022.  Spokesperson elections are annually after newest members announced. </a:t>
            </a:r>
          </a:p>
        </p:txBody>
      </p:sp>
    </p:spTree>
    <p:extLst>
      <p:ext uri="{BB962C8B-B14F-4D97-AF65-F5344CB8AC3E}">
        <p14:creationId xmlns:p14="http://schemas.microsoft.com/office/powerpoint/2010/main" val="31350807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50059" y="114562"/>
            <a:ext cx="7801247" cy="705395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Industry NISPPAC Efforts=2 Years</a:t>
            </a:r>
          </a:p>
        </p:txBody>
      </p:sp>
      <p:graphicFrame>
        <p:nvGraphicFramePr>
          <p:cNvPr id="3" name="Content Placeholder 2">
            <a:extLst>
              <a:ext uri="{FF2B5EF4-FFF2-40B4-BE49-F238E27FC236}">
                <a16:creationId xmlns:a16="http://schemas.microsoft.com/office/drawing/2014/main" id="{9D1C2A3E-6C22-489D-A822-79F43E9F8EA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38372834"/>
              </p:ext>
            </p:extLst>
          </p:nvPr>
        </p:nvGraphicFramePr>
        <p:xfrm>
          <a:off x="246063" y="956345"/>
          <a:ext cx="8210040" cy="55870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449599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79" y="207680"/>
            <a:ext cx="7046318" cy="653144"/>
          </a:xfrm>
        </p:spPr>
        <p:txBody>
          <a:bodyPr>
            <a:normAutofit fontScale="90000"/>
          </a:bodyPr>
          <a:lstStyle/>
          <a:p>
            <a:r>
              <a:rPr lang="en-US" sz="3200" b="1" dirty="0"/>
              <a:t>Strategic Industry NISPPAC Priorities </a:t>
            </a:r>
            <a:br>
              <a:rPr lang="en-US" altLang="en-US" sz="3200" b="1" dirty="0"/>
            </a:br>
            <a:endParaRPr lang="en-US" sz="3000" b="1" dirty="0">
              <a:solidFill>
                <a:schemeClr val="bg1"/>
              </a:solidFill>
              <a:latin typeface="+mn-lt"/>
            </a:endParaRP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BA7F5B2F-15C4-4848-BAC4-2413A1F9E5C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6339767"/>
              </p:ext>
            </p:extLst>
          </p:nvPr>
        </p:nvGraphicFramePr>
        <p:xfrm>
          <a:off x="373115" y="1237609"/>
          <a:ext cx="6824638" cy="50782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3E444E04-81EB-4D92-936B-90EC4F2FAA69}"/>
              </a:ext>
            </a:extLst>
          </p:cNvPr>
          <p:cNvSpPr txBox="1"/>
          <p:nvPr/>
        </p:nvSpPr>
        <p:spPr>
          <a:xfrm>
            <a:off x="2386782" y="4833799"/>
            <a:ext cx="2797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UNITING INDUSTRY’S VOICE</a:t>
            </a:r>
          </a:p>
        </p:txBody>
      </p:sp>
      <p:sp>
        <p:nvSpPr>
          <p:cNvPr id="18" name="Arrow: Left-Right 17">
            <a:extLst>
              <a:ext uri="{FF2B5EF4-FFF2-40B4-BE49-F238E27FC236}">
                <a16:creationId xmlns:a16="http://schemas.microsoft.com/office/drawing/2014/main" id="{5271EF50-043B-4271-B601-923D3A160280}"/>
              </a:ext>
            </a:extLst>
          </p:cNvPr>
          <p:cNvSpPr/>
          <p:nvPr/>
        </p:nvSpPr>
        <p:spPr>
          <a:xfrm>
            <a:off x="373115" y="5485897"/>
            <a:ext cx="6824638" cy="761734"/>
          </a:xfrm>
          <a:prstGeom prst="leftRightArrow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6FC9C52-CB42-4BE8-B67C-FCF08B0E56E2}"/>
              </a:ext>
            </a:extLst>
          </p:cNvPr>
          <p:cNvSpPr txBox="1"/>
          <p:nvPr/>
        </p:nvSpPr>
        <p:spPr>
          <a:xfrm>
            <a:off x="311886" y="5712875"/>
            <a:ext cx="69470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WORKING NISP ISSUES THROUGH FORMAL CHANNELS FOR IMPROVEMENT ACCOUNTABILITY</a:t>
            </a:r>
          </a:p>
        </p:txBody>
      </p:sp>
    </p:spTree>
    <p:extLst>
      <p:ext uri="{BB962C8B-B14F-4D97-AF65-F5344CB8AC3E}">
        <p14:creationId xmlns:p14="http://schemas.microsoft.com/office/powerpoint/2010/main" val="7587169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8674" y="318976"/>
            <a:ext cx="6251121" cy="653144"/>
          </a:xfrm>
        </p:spPr>
        <p:txBody>
          <a:bodyPr>
            <a:normAutofit fontScale="90000"/>
          </a:bodyPr>
          <a:lstStyle/>
          <a:p>
            <a:r>
              <a:rPr lang="en-US" altLang="en-US" sz="3200" b="1" dirty="0"/>
              <a:t>Current NISPPAC Working Groups </a:t>
            </a:r>
            <a:br>
              <a:rPr lang="en-US" altLang="en-US" sz="3200" b="1" dirty="0"/>
            </a:br>
            <a:endParaRPr lang="en-US" sz="3000" b="1" dirty="0">
              <a:solidFill>
                <a:schemeClr val="bg1"/>
              </a:solidFill>
              <a:latin typeface="+mn-lt"/>
            </a:endParaRP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BA7F5B2F-15C4-4848-BAC4-2413A1F9E5C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05623435"/>
              </p:ext>
            </p:extLst>
          </p:nvPr>
        </p:nvGraphicFramePr>
        <p:xfrm>
          <a:off x="138223" y="1396999"/>
          <a:ext cx="8070111" cy="50782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7AD353E7-C00F-4DE0-AF25-270E369513C2}"/>
              </a:ext>
            </a:extLst>
          </p:cNvPr>
          <p:cNvCxnSpPr/>
          <p:nvPr/>
        </p:nvCxnSpPr>
        <p:spPr>
          <a:xfrm>
            <a:off x="3723698" y="3124200"/>
            <a:ext cx="883920" cy="118872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30AEE1D-4F44-48AD-AD91-2AEEA1FEDD53}"/>
              </a:ext>
            </a:extLst>
          </p:cNvPr>
          <p:cNvCxnSpPr/>
          <p:nvPr/>
        </p:nvCxnSpPr>
        <p:spPr>
          <a:xfrm flipH="1">
            <a:off x="3837998" y="3124200"/>
            <a:ext cx="670560" cy="118872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8F7A29F-DCC9-483D-BA85-4C2CE0DE2816}"/>
              </a:ext>
            </a:extLst>
          </p:cNvPr>
          <p:cNvCxnSpPr/>
          <p:nvPr/>
        </p:nvCxnSpPr>
        <p:spPr>
          <a:xfrm>
            <a:off x="3548438" y="3718560"/>
            <a:ext cx="123444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D974C65D-E899-4D7B-9EA4-EA596A74E259}"/>
              </a:ext>
            </a:extLst>
          </p:cNvPr>
          <p:cNvSpPr txBox="1"/>
          <p:nvPr/>
        </p:nvSpPr>
        <p:spPr>
          <a:xfrm>
            <a:off x="7166910" y="2785646"/>
            <a:ext cx="20828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70C0"/>
                </a:solidFill>
              </a:rPr>
              <a:t>Sub-Working Groups </a:t>
            </a:r>
          </a:p>
        </p:txBody>
      </p:sp>
      <p:cxnSp>
        <p:nvCxnSpPr>
          <p:cNvPr id="11" name="Connector: Elbow 10">
            <a:extLst>
              <a:ext uri="{FF2B5EF4-FFF2-40B4-BE49-F238E27FC236}">
                <a16:creationId xmlns:a16="http://schemas.microsoft.com/office/drawing/2014/main" id="{D2B84B9A-7B01-45A9-A4CB-81C039594229}"/>
              </a:ext>
            </a:extLst>
          </p:cNvPr>
          <p:cNvCxnSpPr>
            <a:cxnSpLocks/>
          </p:cNvCxnSpPr>
          <p:nvPr/>
        </p:nvCxnSpPr>
        <p:spPr>
          <a:xfrm>
            <a:off x="6744215" y="2773508"/>
            <a:ext cx="422695" cy="181415"/>
          </a:xfrm>
          <a:prstGeom prst="bentConnector3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73C818F0-F183-43D5-9D85-6470B6634D39}"/>
              </a:ext>
            </a:extLst>
          </p:cNvPr>
          <p:cNvSpPr txBox="1"/>
          <p:nvPr/>
        </p:nvSpPr>
        <p:spPr>
          <a:xfrm>
            <a:off x="0" y="3465949"/>
            <a:ext cx="20828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70C0"/>
                </a:solidFill>
              </a:rPr>
              <a:t>Sub-Working Groups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53A327E-E956-4512-8D44-E7417FCE6497}"/>
              </a:ext>
            </a:extLst>
          </p:cNvPr>
          <p:cNvSpPr txBox="1"/>
          <p:nvPr/>
        </p:nvSpPr>
        <p:spPr>
          <a:xfrm>
            <a:off x="278674" y="1284728"/>
            <a:ext cx="20828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70C0"/>
                </a:solidFill>
              </a:rPr>
              <a:t>Sub-Working Groups </a:t>
            </a:r>
          </a:p>
        </p:txBody>
      </p:sp>
      <p:cxnSp>
        <p:nvCxnSpPr>
          <p:cNvPr id="21" name="Connector: Elbow 20">
            <a:extLst>
              <a:ext uri="{FF2B5EF4-FFF2-40B4-BE49-F238E27FC236}">
                <a16:creationId xmlns:a16="http://schemas.microsoft.com/office/drawing/2014/main" id="{6292C176-4289-4C91-ACB3-84E4F373DEAD}"/>
              </a:ext>
            </a:extLst>
          </p:cNvPr>
          <p:cNvCxnSpPr>
            <a:cxnSpLocks/>
          </p:cNvCxnSpPr>
          <p:nvPr/>
        </p:nvCxnSpPr>
        <p:spPr>
          <a:xfrm rot="16200000" flipH="1">
            <a:off x="1580454" y="1732772"/>
            <a:ext cx="828057" cy="609077"/>
          </a:xfrm>
          <a:prstGeom prst="bentConnector3">
            <a:avLst>
              <a:gd name="adj1" fmla="val 50000"/>
            </a:avLst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or: Elbow 31">
            <a:extLst>
              <a:ext uri="{FF2B5EF4-FFF2-40B4-BE49-F238E27FC236}">
                <a16:creationId xmlns:a16="http://schemas.microsoft.com/office/drawing/2014/main" id="{5452D1C8-DF6E-401E-B016-29AD37E12617}"/>
              </a:ext>
            </a:extLst>
          </p:cNvPr>
          <p:cNvCxnSpPr>
            <a:cxnSpLocks/>
          </p:cNvCxnSpPr>
          <p:nvPr/>
        </p:nvCxnSpPr>
        <p:spPr>
          <a:xfrm rot="16200000" flipH="1">
            <a:off x="1275915" y="3828050"/>
            <a:ext cx="828057" cy="609077"/>
          </a:xfrm>
          <a:prstGeom prst="bentConnector3">
            <a:avLst>
              <a:gd name="adj1" fmla="val 50000"/>
            </a:avLst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23262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0"/>
            <a:ext cx="7053542" cy="1050398"/>
          </a:xfrm>
        </p:spPr>
        <p:txBody>
          <a:bodyPr/>
          <a:lstStyle/>
          <a:p>
            <a:r>
              <a:rPr lang="en-US" b="1" dirty="0"/>
              <a:t>NISPOM Rule, 32 CFR, Part 117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8612" y="1108471"/>
            <a:ext cx="8515350" cy="5247880"/>
          </a:xfrm>
        </p:spPr>
        <p:txBody>
          <a:bodyPr>
            <a:normAutofit fontScale="62500" lnSpcReduction="20000"/>
          </a:bodyPr>
          <a:lstStyle/>
          <a:p>
            <a:r>
              <a:rPr lang="en-US" b="1" dirty="0"/>
              <a:t>Key Changes-How does it impact your company?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300" dirty="0">
                <a:solidFill>
                  <a:srgbClr val="FF0000"/>
                </a:solidFill>
              </a:rPr>
              <a:t>SMO Duties-</a:t>
            </a:r>
            <a:r>
              <a:rPr lang="en-US" sz="2300" i="1" dirty="0">
                <a:solidFill>
                  <a:srgbClr val="FF0000"/>
                </a:solidFill>
              </a:rPr>
              <a:t>applies to 100% of Cleared Companies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300" dirty="0">
                <a:solidFill>
                  <a:srgbClr val="FF0000"/>
                </a:solidFill>
              </a:rPr>
              <a:t>Incorporation of SEAD 3 reporting requirements-</a:t>
            </a:r>
            <a:r>
              <a:rPr lang="en-US" sz="2300" i="1" dirty="0">
                <a:solidFill>
                  <a:srgbClr val="FF0000"/>
                </a:solidFill>
              </a:rPr>
              <a:t>applies to 100%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300" dirty="0">
                <a:solidFill>
                  <a:schemeClr val="accent2">
                    <a:lumMod val="75000"/>
                  </a:schemeClr>
                </a:solidFill>
              </a:rPr>
              <a:t>TS Accountability- </a:t>
            </a:r>
            <a:r>
              <a:rPr lang="en-US" sz="2300" i="1" dirty="0">
                <a:solidFill>
                  <a:schemeClr val="accent2">
                    <a:lumMod val="75000"/>
                  </a:schemeClr>
                </a:solidFill>
              </a:rPr>
              <a:t>applies to less than 100 Cleared Companies</a:t>
            </a:r>
            <a:endParaRPr lang="en-US" sz="2300" dirty="0">
              <a:solidFill>
                <a:schemeClr val="accent2">
                  <a:lumMod val="75000"/>
                </a:schemeClr>
              </a:solidFill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300" dirty="0">
                <a:solidFill>
                  <a:schemeClr val="accent2">
                    <a:lumMod val="75000"/>
                  </a:schemeClr>
                </a:solidFill>
              </a:rPr>
              <a:t>IDS Installation- </a:t>
            </a:r>
            <a:r>
              <a:rPr lang="en-US" sz="2300" i="1" dirty="0">
                <a:solidFill>
                  <a:schemeClr val="accent2">
                    <a:lumMod val="75000"/>
                  </a:schemeClr>
                </a:solidFill>
              </a:rPr>
              <a:t>applies to Cleared Companies that have IDS</a:t>
            </a:r>
            <a:endParaRPr lang="en-US" sz="2300" dirty="0">
              <a:solidFill>
                <a:schemeClr val="accent2">
                  <a:lumMod val="75000"/>
                </a:schemeClr>
              </a:solidFill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300" dirty="0">
                <a:solidFill>
                  <a:schemeClr val="accent2">
                    <a:lumMod val="75000"/>
                  </a:schemeClr>
                </a:solidFill>
              </a:rPr>
              <a:t>Safeguarding-</a:t>
            </a:r>
            <a:r>
              <a:rPr lang="en-US" sz="2300" i="1" dirty="0">
                <a:solidFill>
                  <a:schemeClr val="accent2">
                    <a:lumMod val="75000"/>
                  </a:schemeClr>
                </a:solidFill>
              </a:rPr>
              <a:t>applies to less than 4000 of Cleared Companies</a:t>
            </a:r>
            <a:endParaRPr lang="en-US" sz="2300" dirty="0">
              <a:solidFill>
                <a:schemeClr val="accent2">
                  <a:lumMod val="75000"/>
                </a:schemeClr>
              </a:solidFill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300" dirty="0">
                <a:solidFill>
                  <a:schemeClr val="accent2">
                    <a:lumMod val="75000"/>
                  </a:schemeClr>
                </a:solidFill>
              </a:rPr>
              <a:t>Classified Information Retention-</a:t>
            </a:r>
            <a:r>
              <a:rPr lang="en-US" sz="2300" i="1" dirty="0">
                <a:solidFill>
                  <a:schemeClr val="accent2">
                    <a:lumMod val="75000"/>
                  </a:schemeClr>
                </a:solidFill>
              </a:rPr>
              <a:t>applies to 100% Companies</a:t>
            </a:r>
            <a:r>
              <a:rPr lang="en-US" sz="2300" dirty="0">
                <a:solidFill>
                  <a:schemeClr val="accent2">
                    <a:lumMod val="75000"/>
                  </a:schemeClr>
                </a:solidFill>
              </a:rPr>
              <a:t> that have safeguarding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300" dirty="0">
                <a:solidFill>
                  <a:srgbClr val="0070C0"/>
                </a:solidFill>
              </a:rPr>
              <a:t>Section 842 Public Law 115-232-Gov’t-Foreign Companies w/Proscribed Information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300" dirty="0">
                <a:solidFill>
                  <a:srgbClr val="0070C0"/>
                </a:solidFill>
              </a:rPr>
              <a:t>Two Types of Limited FCLs-Gov’t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300" dirty="0">
                <a:solidFill>
                  <a:srgbClr val="0070C0"/>
                </a:solidFill>
              </a:rPr>
              <a:t>Granting FCLs-Gov’t</a:t>
            </a:r>
          </a:p>
          <a:p>
            <a:r>
              <a:rPr lang="en-US" b="1" dirty="0"/>
              <a:t>Tools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300" dirty="0"/>
              <a:t>List of major changes in the preamble of the Rule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300" dirty="0"/>
              <a:t>Cross Reference Tool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300" dirty="0"/>
              <a:t>CDSE Webinar and Other Engagements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300" dirty="0"/>
              <a:t>DCSA updating tools, oversight guidance/rating system and NISP systems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300" dirty="0"/>
              <a:t>CSAs provided their NISPOM implementation plans at the April Public NISPPAC Mtg</a:t>
            </a:r>
          </a:p>
          <a:p>
            <a:r>
              <a:rPr lang="en-US" b="1" dirty="0"/>
              <a:t>Recommendations for Industry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>
                <a:highlight>
                  <a:srgbClr val="FFFF00"/>
                </a:highlight>
              </a:rPr>
              <a:t>ISL are not stand alone, READ and KNOW the POLICY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Make informed decisions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Use available tools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Ask for help/send in compliance interpretation concerns</a:t>
            </a:r>
          </a:p>
          <a:p>
            <a:pPr marL="457200" lvl="1" indent="0">
              <a:buNone/>
            </a:pPr>
            <a:r>
              <a:rPr lang="en-US" sz="2300" b="1" dirty="0">
                <a:highlight>
                  <a:srgbClr val="FFFF00"/>
                </a:highlight>
              </a:rPr>
              <a:t>WHAT ELSE REQUIRES FURTHER CLARIFICATION/GUIDANCE?</a:t>
            </a:r>
          </a:p>
          <a:p>
            <a:endParaRPr lang="en-US" b="1" dirty="0"/>
          </a:p>
          <a:p>
            <a:pPr marL="0" indent="0">
              <a:buNone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0F1F9503-5E7A-4475-990A-61DA319215DA}" type="slidenum">
              <a:rPr lang="en-US" smtClean="0">
                <a:solidFill>
                  <a:srgbClr val="FFFFFF"/>
                </a:solidFill>
              </a:rPr>
              <a:pPr/>
              <a:t>7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1015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0"/>
            <a:ext cx="7053542" cy="1050398"/>
          </a:xfrm>
        </p:spPr>
        <p:txBody>
          <a:bodyPr/>
          <a:lstStyle/>
          <a:p>
            <a:r>
              <a:rPr lang="en-US" b="1" dirty="0"/>
              <a:t>National Level Policy Updates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8612" y="1108471"/>
            <a:ext cx="8515350" cy="5247880"/>
          </a:xfrm>
        </p:spPr>
        <p:txBody>
          <a:bodyPr>
            <a:normAutofit/>
          </a:bodyPr>
          <a:lstStyle/>
          <a:p>
            <a:r>
              <a:rPr lang="en-US" b="1" dirty="0"/>
              <a:t>SEADs-ODNI</a:t>
            </a:r>
          </a:p>
          <a:p>
            <a:r>
              <a:rPr lang="en-US" b="1" dirty="0"/>
              <a:t>Draft DoD Security Acquisition Regulation</a:t>
            </a:r>
          </a:p>
          <a:p>
            <a:r>
              <a:rPr lang="en-US" b="1" dirty="0"/>
              <a:t>ISLs (not stand-alone documents)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300" dirty="0"/>
              <a:t>SEAD 3- Adverse Information Reporting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300" dirty="0"/>
              <a:t>32 CFR, Part 117-implementation Guidance 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300" dirty="0"/>
              <a:t>Usage of EPL List and Crosscut Shredders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300" dirty="0"/>
              <a:t>Insider Threat @ DCSA moving to DoD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300" dirty="0"/>
              <a:t>Top Secret Accountability@ DCSA moving to DoD</a:t>
            </a:r>
          </a:p>
          <a:p>
            <a:r>
              <a:rPr lang="en-US" b="1" dirty="0"/>
              <a:t>KMP Designation and SMO Training </a:t>
            </a:r>
          </a:p>
          <a:p>
            <a:r>
              <a:rPr lang="en-US" b="1" dirty="0"/>
              <a:t>CUI/CMMC Implementation</a:t>
            </a:r>
          </a:p>
          <a:p>
            <a:r>
              <a:rPr lang="en-US" b="1" dirty="0"/>
              <a:t>GSA Announcement-Black Label Phase Out (Black/Silver label)</a:t>
            </a:r>
            <a:r>
              <a:rPr lang="en-US" sz="2300" dirty="0"/>
              <a:t>Phase out from 1954-1989&lt;Over 4 years starting 10.1.24</a:t>
            </a:r>
          </a:p>
          <a:p>
            <a:pPr marL="457200" lvl="1" indent="0">
              <a:buNone/>
            </a:pPr>
            <a:endParaRPr lang="en-US" sz="2300" b="1" dirty="0"/>
          </a:p>
          <a:p>
            <a:endParaRPr lang="en-US" b="1" dirty="0"/>
          </a:p>
          <a:p>
            <a:pPr marL="0" indent="0">
              <a:buNone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0F1F9503-5E7A-4475-990A-61DA319215DA}" type="slidenum">
              <a:rPr lang="en-US" smtClean="0">
                <a:solidFill>
                  <a:srgbClr val="FFFFFF"/>
                </a:solidFill>
              </a:rPr>
              <a:pPr/>
              <a:t>8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30443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148740" y="385346"/>
            <a:ext cx="8686800" cy="59412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800" b="1" dirty="0"/>
              <a:t>Clearance Working Group</a:t>
            </a:r>
            <a:br>
              <a:rPr lang="en-US" sz="2800" b="1" dirty="0"/>
            </a:br>
            <a:endParaRPr lang="en-US" sz="28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2357ED-6938-4B85-A775-37AB7BABF3DE}"/>
              </a:ext>
            </a:extLst>
          </p:cNvPr>
          <p:cNvSpPr txBox="1"/>
          <p:nvPr/>
        </p:nvSpPr>
        <p:spPr>
          <a:xfrm>
            <a:off x="184558" y="1038191"/>
            <a:ext cx="8460421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Industry NISP Priorities/Watch List 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200" i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NISPOM, 32 CFR, Part 117/SEAD 3 </a:t>
            </a:r>
          </a:p>
          <a:p>
            <a:pPr marL="1257300" lvl="2" indent="-342900">
              <a:buFont typeface="Courier New" panose="02070309020205020404" pitchFamily="49" charset="0"/>
              <a:buChar char="o"/>
            </a:pPr>
            <a:r>
              <a:rPr lang="en-US" sz="2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Oversight-Compliance Updates from CSAs</a:t>
            </a:r>
          </a:p>
          <a:p>
            <a:pPr marL="1257300" lvl="2" indent="-342900">
              <a:buFont typeface="Courier New" panose="02070309020205020404" pitchFamily="49" charset="0"/>
              <a:buChar char="o"/>
            </a:pPr>
            <a:r>
              <a:rPr lang="en-US" sz="2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reportable under SEAD 3?</a:t>
            </a:r>
          </a:p>
          <a:p>
            <a:pPr marL="1257300" lvl="2" indent="-342900">
              <a:buFont typeface="Courier New" panose="02070309020205020404" pitchFamily="49" charset="0"/>
              <a:buChar char="o"/>
            </a:pPr>
            <a:r>
              <a:rPr lang="en-US" sz="2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SEAD 3 ISL-Foreign Travel</a:t>
            </a:r>
          </a:p>
          <a:p>
            <a:pPr marL="1257300" lvl="2" indent="-342900">
              <a:buFont typeface="Courier New" panose="02070309020205020404" pitchFamily="49" charset="0"/>
              <a:buChar char="o"/>
            </a:pPr>
            <a:r>
              <a:rPr lang="en-US" sz="2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SMO training requirements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200" i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TWF 1.5 and 2.0</a:t>
            </a:r>
          </a:p>
          <a:p>
            <a:pPr marL="1257300" lvl="2" indent="-342900">
              <a:buFont typeface="Courier New" panose="02070309020205020404" pitchFamily="49" charset="0"/>
              <a:buChar char="o"/>
            </a:pPr>
            <a:r>
              <a:rPr lang="en-US" sz="2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NBIS</a:t>
            </a:r>
          </a:p>
          <a:p>
            <a:pPr marL="1714500" lvl="3" indent="-342900">
              <a:buFont typeface="Courier New" panose="02070309020205020404" pitchFamily="49" charset="0"/>
              <a:buChar char="o"/>
            </a:pPr>
            <a:r>
              <a:rPr lang="en-US" sz="2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Industry Requirements/Testing</a:t>
            </a:r>
          </a:p>
          <a:p>
            <a:pPr marL="1714500" lvl="3" indent="-342900">
              <a:buFont typeface="Courier New" panose="02070309020205020404" pitchFamily="49" charset="0"/>
              <a:buChar char="o"/>
            </a:pPr>
            <a:r>
              <a:rPr lang="en-US" sz="2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Transition from DISS to NBIS</a:t>
            </a:r>
          </a:p>
          <a:p>
            <a:pPr marL="1257300" lvl="2" indent="-342900">
              <a:buFont typeface="Courier New" panose="02070309020205020404" pitchFamily="49" charset="0"/>
              <a:buChar char="o"/>
            </a:pPr>
            <a:r>
              <a:rPr lang="en-US" sz="2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CV – 9/30 DNI Mandate-What's Next?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FCL process and Timelines (Metrics)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Self-Inspection Handbook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Classified Cloud Playbook-Comments from Industry 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2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Security-in-Depth</a:t>
            </a:r>
          </a:p>
        </p:txBody>
      </p:sp>
    </p:spTree>
    <p:extLst>
      <p:ext uri="{BB962C8B-B14F-4D97-AF65-F5344CB8AC3E}">
        <p14:creationId xmlns:p14="http://schemas.microsoft.com/office/powerpoint/2010/main" val="10135483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F02303985DC7C4DB95C7087B22DC306" ma:contentTypeVersion="10" ma:contentTypeDescription="Create a new document." ma:contentTypeScope="" ma:versionID="9969c7972343901098fd8beac875cf68">
  <xsd:schema xmlns:xsd="http://www.w3.org/2001/XMLSchema" xmlns:xs="http://www.w3.org/2001/XMLSchema" xmlns:p="http://schemas.microsoft.com/office/2006/metadata/properties" xmlns:ns3="fdb558bd-4e9b-4a67-9a83-1668e5ff1a31" targetNamespace="http://schemas.microsoft.com/office/2006/metadata/properties" ma:root="true" ma:fieldsID="010bd813d3c181c41917d9ae742612e3" ns3:_="">
    <xsd:import namespace="fdb558bd-4e9b-4a67-9a83-1668e5ff1a3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ServiceOCR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b558bd-4e9b-4a67-9a83-1668e5ff1a3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1B0559A-687F-4335-B3A9-FEB65EA9274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0C49F1E-4330-4FB0-B148-6EF2E085F863}">
  <ds:schemaRefs>
    <ds:schemaRef ds:uri="fdb558bd-4e9b-4a67-9a83-1668e5ff1a31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purl.org/dc/dcmitype/"/>
    <ds:schemaRef ds:uri="http://schemas.microsoft.com/office/infopath/2007/PartnerControls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E521D1AD-C5DF-4BD7-B81E-039295C8A3E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db558bd-4e9b-4a67-9a83-1668e5ff1a3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10770</TotalTime>
  <Words>995</Words>
  <Application>Microsoft Office PowerPoint</Application>
  <PresentationFormat>On-screen Show (4:3)</PresentationFormat>
  <Paragraphs>221</Paragraphs>
  <Slides>15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Calibri</vt:lpstr>
      <vt:lpstr>Calibri Light</vt:lpstr>
      <vt:lpstr>Cambria</vt:lpstr>
      <vt:lpstr>Courier New</vt:lpstr>
      <vt:lpstr>Symbol</vt:lpstr>
      <vt:lpstr>Wingdings</vt:lpstr>
      <vt:lpstr>Office Theme</vt:lpstr>
      <vt:lpstr>PowerPoint Presentation</vt:lpstr>
      <vt:lpstr>NISPPAC 101 </vt:lpstr>
      <vt:lpstr>NISPPAC Members</vt:lpstr>
      <vt:lpstr>Industry NISPPAC Efforts=2 Years</vt:lpstr>
      <vt:lpstr>Strategic Industry NISPPAC Priorities  </vt:lpstr>
      <vt:lpstr>Current NISPPAC Working Groups  </vt:lpstr>
      <vt:lpstr>NISPOM Rule, 32 CFR, Part 117</vt:lpstr>
      <vt:lpstr>National Level Policy Updates </vt:lpstr>
      <vt:lpstr>Clearance Working Group </vt:lpstr>
      <vt:lpstr>Insider Threat Working Group </vt:lpstr>
      <vt:lpstr>NISP System Working Group</vt:lpstr>
      <vt:lpstr>NISA Working Group</vt:lpstr>
      <vt:lpstr> Evolving NISP Understanding Impact to Industry</vt:lpstr>
      <vt:lpstr>Industry NISPPAC on the Web</vt:lpstr>
      <vt:lpstr>PowerPoint Presentation</vt:lpstr>
    </vt:vector>
  </TitlesOfParts>
  <Company>Northrop Grumman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Villanacci, Kristie L (ES &amp; CSO)</dc:creator>
  <cp:lastModifiedBy>Sims, Heather (US) - CHQ</cp:lastModifiedBy>
  <cp:revision>72</cp:revision>
  <dcterms:created xsi:type="dcterms:W3CDTF">2020-06-08T21:28:06Z</dcterms:created>
  <dcterms:modified xsi:type="dcterms:W3CDTF">2022-01-18T17:22:20Z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0x010100EF02303985DC7C4DB95C7087B22DC306</vt:lpwstr>
  </property>
</Properties>
</file>